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8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custDataLst>
    <p:tags r:id="rId2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1B19A6-1786-49F0-9E55-8BC5BB8C3F15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40F1C-01C5-438C-80BE-D39FEF3D5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371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0AAD5B-0496-45AB-8CCC-44AAC546ACCD}" type="slidenum">
              <a:rPr lang="en-US"/>
              <a:pPr/>
              <a:t>7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DF7B-825F-4C1C-BC94-5EA905453E64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517B7-A3A0-4F99-8E92-B3B72120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964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DF7B-825F-4C1C-BC94-5EA905453E64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517B7-A3A0-4F99-8E92-B3B72120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87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DF7B-825F-4C1C-BC94-5EA905453E64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517B7-A3A0-4F99-8E92-B3B72120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331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DF7B-825F-4C1C-BC94-5EA905453E64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517B7-A3A0-4F99-8E92-B3B72120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394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DF7B-825F-4C1C-BC94-5EA905453E64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517B7-A3A0-4F99-8E92-B3B72120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702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DF7B-825F-4C1C-BC94-5EA905453E64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517B7-A3A0-4F99-8E92-B3B72120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643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DF7B-825F-4C1C-BC94-5EA905453E64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517B7-A3A0-4F99-8E92-B3B72120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55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DF7B-825F-4C1C-BC94-5EA905453E64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517B7-A3A0-4F99-8E92-B3B72120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34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DF7B-825F-4C1C-BC94-5EA905453E64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517B7-A3A0-4F99-8E92-B3B72120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40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DF7B-825F-4C1C-BC94-5EA905453E64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517B7-A3A0-4F99-8E92-B3B72120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833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DF7B-825F-4C1C-BC94-5EA905453E64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517B7-A3A0-4F99-8E92-B3B72120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12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9DF7B-825F-4C1C-BC94-5EA905453E64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517B7-A3A0-4F99-8E92-B3B72120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372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5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D:\giao%20an%20DT\toan%205%20(dm2-hm2)\ngua%20ta%20phi%20nhanh.MP3" TargetMode="External"/><Relationship Id="rId1" Type="http://schemas.openxmlformats.org/officeDocument/2006/relationships/audio" Target="file:///D:\giao%20an%20DT\toan%205%20(dm2-hm2)\AAAForever%20in%20love.mp3" TargetMode="External"/><Relationship Id="rId5" Type="http://schemas.openxmlformats.org/officeDocument/2006/relationships/image" Target="../media/image3.png"/><Relationship Id="rId4" Type="http://schemas.openxmlformats.org/officeDocument/2006/relationships/audio" Target="../media/audio3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13" Type="http://schemas.openxmlformats.org/officeDocument/2006/relationships/image" Target="../media/image9.gif"/><Relationship Id="rId18" Type="http://schemas.openxmlformats.org/officeDocument/2006/relationships/slide" Target="slide22.xml"/><Relationship Id="rId3" Type="http://schemas.openxmlformats.org/officeDocument/2006/relationships/image" Target="../media/image4.gif"/><Relationship Id="rId7" Type="http://schemas.openxmlformats.org/officeDocument/2006/relationships/image" Target="../media/image6.gif"/><Relationship Id="rId12" Type="http://schemas.openxmlformats.org/officeDocument/2006/relationships/slide" Target="slide20.xml"/><Relationship Id="rId17" Type="http://schemas.openxmlformats.org/officeDocument/2006/relationships/image" Target="../media/image11.gif"/><Relationship Id="rId2" Type="http://schemas.openxmlformats.org/officeDocument/2006/relationships/slide" Target="slide24.xml"/><Relationship Id="rId16" Type="http://schemas.openxmlformats.org/officeDocument/2006/relationships/slide" Target="slide1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1.xml"/><Relationship Id="rId11" Type="http://schemas.openxmlformats.org/officeDocument/2006/relationships/image" Target="../media/image8.gif"/><Relationship Id="rId5" Type="http://schemas.openxmlformats.org/officeDocument/2006/relationships/image" Target="../media/image5.gif"/><Relationship Id="rId15" Type="http://schemas.openxmlformats.org/officeDocument/2006/relationships/image" Target="../media/image10.gif"/><Relationship Id="rId10" Type="http://schemas.openxmlformats.org/officeDocument/2006/relationships/slide" Target="slide17.xml"/><Relationship Id="rId19" Type="http://schemas.openxmlformats.org/officeDocument/2006/relationships/image" Target="../media/image12.gif"/><Relationship Id="rId4" Type="http://schemas.openxmlformats.org/officeDocument/2006/relationships/slide" Target="slide23.xml"/><Relationship Id="rId9" Type="http://schemas.openxmlformats.org/officeDocument/2006/relationships/image" Target="../media/image7.gif"/><Relationship Id="rId14" Type="http://schemas.openxmlformats.org/officeDocument/2006/relationships/slide" Target="slide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7" Type="http://schemas.openxmlformats.org/officeDocument/2006/relationships/image" Target="../media/image13.gi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5.xml"/><Relationship Id="rId5" Type="http://schemas.openxmlformats.org/officeDocument/2006/relationships/audio" Target="../media/audio8.wav"/><Relationship Id="rId4" Type="http://schemas.openxmlformats.org/officeDocument/2006/relationships/audio" Target="../media/audio7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7" Type="http://schemas.openxmlformats.org/officeDocument/2006/relationships/image" Target="../media/image13.gi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5.xml"/><Relationship Id="rId5" Type="http://schemas.openxmlformats.org/officeDocument/2006/relationships/audio" Target="../media/audio8.wav"/><Relationship Id="rId4" Type="http://schemas.openxmlformats.org/officeDocument/2006/relationships/audio" Target="../media/audio7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7" Type="http://schemas.openxmlformats.org/officeDocument/2006/relationships/image" Target="../media/image13.gi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5.xml"/><Relationship Id="rId5" Type="http://schemas.openxmlformats.org/officeDocument/2006/relationships/audio" Target="../media/audio8.wav"/><Relationship Id="rId4" Type="http://schemas.openxmlformats.org/officeDocument/2006/relationships/audio" Target="../media/audio7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7" Type="http://schemas.openxmlformats.org/officeDocument/2006/relationships/image" Target="../media/image13.gi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5.xml"/><Relationship Id="rId5" Type="http://schemas.openxmlformats.org/officeDocument/2006/relationships/audio" Target="../media/audio4.wav"/><Relationship Id="rId4" Type="http://schemas.openxmlformats.org/officeDocument/2006/relationships/audio" Target="../media/audio7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7" Type="http://schemas.openxmlformats.org/officeDocument/2006/relationships/image" Target="../media/image13.gif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5.xml"/><Relationship Id="rId5" Type="http://schemas.openxmlformats.org/officeDocument/2006/relationships/audio" Target="../media/audio3.wav"/><Relationship Id="rId4" Type="http://schemas.openxmlformats.org/officeDocument/2006/relationships/audio" Target="../media/audio7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gif"/><Relationship Id="rId5" Type="http://schemas.openxmlformats.org/officeDocument/2006/relationships/slide" Target="slide15.xml"/><Relationship Id="rId4" Type="http://schemas.openxmlformats.org/officeDocument/2006/relationships/audio" Target="../media/audio7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7" Type="http://schemas.openxmlformats.org/officeDocument/2006/relationships/image" Target="../media/image13.gi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5.xml"/><Relationship Id="rId5" Type="http://schemas.openxmlformats.org/officeDocument/2006/relationships/audio" Target="../media/audio8.wav"/><Relationship Id="rId4" Type="http://schemas.openxmlformats.org/officeDocument/2006/relationships/audio" Target="../media/audio7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gif"/><Relationship Id="rId5" Type="http://schemas.openxmlformats.org/officeDocument/2006/relationships/slide" Target="slide15.xml"/><Relationship Id="rId4" Type="http://schemas.openxmlformats.org/officeDocument/2006/relationships/audio" Target="../media/audio7.wav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gi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7825538"/>
              </p:ext>
            </p:extLst>
          </p:nvPr>
        </p:nvGraphicFramePr>
        <p:xfrm>
          <a:off x="685800" y="3986212"/>
          <a:ext cx="3951288" cy="256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Clip" r:id="rId3" imgW="2191680" imgH="1424160" progId="MS_ClipArt_Gallery.2">
                  <p:embed/>
                </p:oleObj>
              </mc:Choice>
              <mc:Fallback>
                <p:oleObj name="Clip" r:id="rId3" imgW="2191680" imgH="14241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986212"/>
                        <a:ext cx="3951288" cy="2566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1938695"/>
              </p:ext>
            </p:extLst>
          </p:nvPr>
        </p:nvGraphicFramePr>
        <p:xfrm>
          <a:off x="5197475" y="4622800"/>
          <a:ext cx="1965325" cy="147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lip" r:id="rId5" imgW="4435200" imgH="3328560" progId="MS_ClipArt_Gallery.2">
                  <p:embed/>
                </p:oleObj>
              </mc:Choice>
              <mc:Fallback>
                <p:oleObj name="Clip" r:id="rId5" imgW="4435200" imgH="33285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7475" y="4622800"/>
                        <a:ext cx="1965325" cy="147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6125117"/>
              </p:ext>
            </p:extLst>
          </p:nvPr>
        </p:nvGraphicFramePr>
        <p:xfrm>
          <a:off x="6477000" y="4394200"/>
          <a:ext cx="1965325" cy="147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lip" r:id="rId7" imgW="4435200" imgH="3328560" progId="MS_ClipArt_Gallery.2">
                  <p:embed/>
                </p:oleObj>
              </mc:Choice>
              <mc:Fallback>
                <p:oleObj name="Clip" r:id="rId7" imgW="4435200" imgH="33285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4394200"/>
                        <a:ext cx="1965325" cy="147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9299345"/>
              </p:ext>
            </p:extLst>
          </p:nvPr>
        </p:nvGraphicFramePr>
        <p:xfrm>
          <a:off x="5959475" y="4394200"/>
          <a:ext cx="1965325" cy="147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Clip" r:id="rId8" imgW="4435200" imgH="3328560" progId="MS_ClipArt_Gallery.2">
                  <p:embed/>
                </p:oleObj>
              </mc:Choice>
              <mc:Fallback>
                <p:oleObj name="Clip" r:id="rId8" imgW="4435200" imgH="33285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9475" y="4394200"/>
                        <a:ext cx="1965325" cy="147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2901838"/>
              </p:ext>
            </p:extLst>
          </p:nvPr>
        </p:nvGraphicFramePr>
        <p:xfrm>
          <a:off x="4800600" y="3681412"/>
          <a:ext cx="3057525" cy="229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Clip" r:id="rId9" imgW="4435200" imgH="3328560" progId="MS_ClipArt_Gallery.2">
                  <p:embed/>
                </p:oleObj>
              </mc:Choice>
              <mc:Fallback>
                <p:oleObj name="Clip" r:id="rId9" imgW="4435200" imgH="33285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3681412"/>
                        <a:ext cx="3057525" cy="2292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9" name="WordArt 17"/>
          <p:cNvSpPr>
            <a:spLocks noChangeArrowheads="1" noChangeShapeType="1" noTextEdit="1"/>
          </p:cNvSpPr>
          <p:nvPr/>
        </p:nvSpPr>
        <p:spPr bwMode="auto">
          <a:xfrm>
            <a:off x="838200" y="457200"/>
            <a:ext cx="7772400" cy="25908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74583"/>
              </a:avLst>
            </a:prstTxWarp>
            <a:scene3d>
              <a:camera prst="legacyPerspectiveBottom"/>
              <a:lightRig rig="legacyFlat3" dir="t"/>
            </a:scene3d>
            <a:sp3d extrusionH="887400" prstMaterial="legacyMatte">
              <a:extrusionClr>
                <a:srgbClr val="FFFF00"/>
              </a:extrusionClr>
            </a:sp3d>
          </a:bodyPr>
          <a:lstStyle/>
          <a:p>
            <a:pPr algn="ctr"/>
            <a:r>
              <a:rPr lang="en-US" sz="2400" kern="10" dirty="0">
                <a:ln w="9525"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NHIỆT LIỆT CHÀO MỪNG </a:t>
            </a:r>
          </a:p>
          <a:p>
            <a:pPr algn="ctr"/>
            <a:r>
              <a:rPr lang="en-US" sz="2400" kern="10" dirty="0">
                <a:ln w="9525"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CÁC THẦY CÔ GIÁO VỀ DỰ </a:t>
            </a:r>
            <a:r>
              <a:rPr lang="en-US" sz="2400" kern="10" dirty="0" smtClean="0">
                <a:ln w="9525"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GIỜ</a:t>
            </a:r>
            <a:endParaRPr lang="en-US" sz="2400" kern="10" dirty="0">
              <a:ln w="9525">
                <a:round/>
                <a:headEnd/>
                <a:tailEnd/>
              </a:ln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851950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9" grpId="0" animBg="1"/>
      <p:bldP spid="3089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407988" y="785813"/>
            <a:ext cx="487825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6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474663" y="1550988"/>
            <a:ext cx="54393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Bài 1:</a:t>
            </a:r>
            <a:r>
              <a:rPr lang="en-US" sz="3200" b="1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Đọc các số đo diện tích: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2886075" y="2357438"/>
            <a:ext cx="22236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180 350hm</a:t>
            </a:r>
            <a:r>
              <a:rPr lang="en-US" sz="3200" b="1" baseline="300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b="1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538" name="Text Box 106"/>
          <p:cNvSpPr txBox="1">
            <a:spLocks noChangeArrowheads="1"/>
          </p:cNvSpPr>
          <p:nvPr/>
        </p:nvSpPr>
        <p:spPr bwMode="auto">
          <a:xfrm>
            <a:off x="430213" y="3136900"/>
            <a:ext cx="1189037" cy="592138"/>
          </a:xfrm>
          <a:prstGeom prst="rect">
            <a:avLst/>
          </a:prstGeom>
          <a:solidFill>
            <a:srgbClr val="9933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</a:p>
        </p:txBody>
      </p:sp>
      <p:sp>
        <p:nvSpPr>
          <p:cNvPr id="18539" name="Text Box 107"/>
          <p:cNvSpPr txBox="1">
            <a:spLocks noChangeArrowheads="1"/>
          </p:cNvSpPr>
          <p:nvPr/>
        </p:nvSpPr>
        <p:spPr bwMode="auto">
          <a:xfrm>
            <a:off x="1622425" y="3136900"/>
            <a:ext cx="1189038" cy="592138"/>
          </a:xfrm>
          <a:prstGeom prst="rect">
            <a:avLst/>
          </a:prstGeom>
          <a:solidFill>
            <a:srgbClr val="9933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Chinh</a:t>
            </a:r>
          </a:p>
        </p:txBody>
      </p:sp>
      <p:sp>
        <p:nvSpPr>
          <p:cNvPr id="18540" name="Text Box 108"/>
          <p:cNvSpPr txBox="1">
            <a:spLocks noChangeArrowheads="1"/>
          </p:cNvSpPr>
          <p:nvPr/>
        </p:nvSpPr>
        <p:spPr bwMode="auto">
          <a:xfrm>
            <a:off x="2800350" y="3136900"/>
            <a:ext cx="1189038" cy="592138"/>
          </a:xfrm>
          <a:prstGeom prst="rect">
            <a:avLst/>
          </a:prstGeom>
          <a:solidFill>
            <a:srgbClr val="9933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</a:p>
        </p:txBody>
      </p:sp>
      <p:sp>
        <p:nvSpPr>
          <p:cNvPr id="18541" name="Text Box 109"/>
          <p:cNvSpPr txBox="1">
            <a:spLocks noChangeArrowheads="1"/>
          </p:cNvSpPr>
          <p:nvPr/>
        </p:nvSpPr>
        <p:spPr bwMode="auto">
          <a:xfrm>
            <a:off x="3995738" y="3136900"/>
            <a:ext cx="1189037" cy="592138"/>
          </a:xfrm>
          <a:prstGeom prst="rect">
            <a:avLst/>
          </a:prstGeom>
          <a:solidFill>
            <a:srgbClr val="9933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Duyên</a:t>
            </a:r>
          </a:p>
        </p:txBody>
      </p:sp>
      <p:sp>
        <p:nvSpPr>
          <p:cNvPr id="18542" name="Text Box 110"/>
          <p:cNvSpPr txBox="1">
            <a:spLocks noChangeArrowheads="1"/>
          </p:cNvSpPr>
          <p:nvPr/>
        </p:nvSpPr>
        <p:spPr bwMode="auto">
          <a:xfrm>
            <a:off x="5187950" y="3136900"/>
            <a:ext cx="1189038" cy="592138"/>
          </a:xfrm>
          <a:prstGeom prst="rect">
            <a:avLst/>
          </a:prstGeom>
          <a:solidFill>
            <a:srgbClr val="9933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Hào</a:t>
            </a:r>
          </a:p>
        </p:txBody>
      </p:sp>
      <p:sp>
        <p:nvSpPr>
          <p:cNvPr id="18543" name="Text Box 111"/>
          <p:cNvSpPr txBox="1">
            <a:spLocks noChangeArrowheads="1"/>
          </p:cNvSpPr>
          <p:nvPr/>
        </p:nvSpPr>
        <p:spPr bwMode="auto">
          <a:xfrm>
            <a:off x="6375400" y="3136900"/>
            <a:ext cx="1189038" cy="592138"/>
          </a:xfrm>
          <a:prstGeom prst="rect">
            <a:avLst/>
          </a:prstGeom>
          <a:solidFill>
            <a:srgbClr val="9933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</a:p>
        </p:txBody>
      </p:sp>
      <p:sp>
        <p:nvSpPr>
          <p:cNvPr id="18544" name="Text Box 112"/>
          <p:cNvSpPr txBox="1">
            <a:spLocks noChangeArrowheads="1"/>
          </p:cNvSpPr>
          <p:nvPr/>
        </p:nvSpPr>
        <p:spPr bwMode="auto">
          <a:xfrm>
            <a:off x="7559675" y="3136900"/>
            <a:ext cx="1189038" cy="592138"/>
          </a:xfrm>
          <a:prstGeom prst="rect">
            <a:avLst/>
          </a:prstGeom>
          <a:solidFill>
            <a:srgbClr val="9933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Đ.Hùng</a:t>
            </a:r>
          </a:p>
        </p:txBody>
      </p:sp>
      <p:sp>
        <p:nvSpPr>
          <p:cNvPr id="18545" name="Text Box 113"/>
          <p:cNvSpPr txBox="1">
            <a:spLocks noChangeArrowheads="1"/>
          </p:cNvSpPr>
          <p:nvPr/>
        </p:nvSpPr>
        <p:spPr bwMode="auto">
          <a:xfrm>
            <a:off x="433388" y="3730625"/>
            <a:ext cx="1189037" cy="592138"/>
          </a:xfrm>
          <a:prstGeom prst="rect">
            <a:avLst/>
          </a:prstGeom>
          <a:solidFill>
            <a:srgbClr val="9933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M.Hùng</a:t>
            </a:r>
          </a:p>
        </p:txBody>
      </p:sp>
      <p:sp>
        <p:nvSpPr>
          <p:cNvPr id="18546" name="Text Box 114"/>
          <p:cNvSpPr txBox="1">
            <a:spLocks noChangeArrowheads="1"/>
          </p:cNvSpPr>
          <p:nvPr/>
        </p:nvSpPr>
        <p:spPr bwMode="auto">
          <a:xfrm>
            <a:off x="1617663" y="3730625"/>
            <a:ext cx="1189037" cy="592138"/>
          </a:xfrm>
          <a:prstGeom prst="rect">
            <a:avLst/>
          </a:prstGeom>
          <a:solidFill>
            <a:srgbClr val="9933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Khanh</a:t>
            </a:r>
          </a:p>
        </p:txBody>
      </p:sp>
      <p:sp>
        <p:nvSpPr>
          <p:cNvPr id="18547" name="Text Box 115"/>
          <p:cNvSpPr txBox="1">
            <a:spLocks noChangeArrowheads="1"/>
          </p:cNvSpPr>
          <p:nvPr/>
        </p:nvSpPr>
        <p:spPr bwMode="auto">
          <a:xfrm>
            <a:off x="2798763" y="3730625"/>
            <a:ext cx="1189037" cy="592138"/>
          </a:xfrm>
          <a:prstGeom prst="rect">
            <a:avLst/>
          </a:prstGeom>
          <a:solidFill>
            <a:srgbClr val="9933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Lan</a:t>
            </a:r>
          </a:p>
        </p:txBody>
      </p:sp>
      <p:sp>
        <p:nvSpPr>
          <p:cNvPr id="18548" name="Text Box 116"/>
          <p:cNvSpPr txBox="1">
            <a:spLocks noChangeArrowheads="1"/>
          </p:cNvSpPr>
          <p:nvPr/>
        </p:nvSpPr>
        <p:spPr bwMode="auto">
          <a:xfrm>
            <a:off x="3995738" y="3730625"/>
            <a:ext cx="1189037" cy="592138"/>
          </a:xfrm>
          <a:prstGeom prst="rect">
            <a:avLst/>
          </a:prstGeom>
          <a:solidFill>
            <a:srgbClr val="9933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Linh</a:t>
            </a:r>
          </a:p>
        </p:txBody>
      </p:sp>
      <p:sp>
        <p:nvSpPr>
          <p:cNvPr id="18549" name="Text Box 117"/>
          <p:cNvSpPr txBox="1">
            <a:spLocks noChangeArrowheads="1"/>
          </p:cNvSpPr>
          <p:nvPr/>
        </p:nvSpPr>
        <p:spPr bwMode="auto">
          <a:xfrm>
            <a:off x="5187950" y="3730625"/>
            <a:ext cx="1189038" cy="592138"/>
          </a:xfrm>
          <a:prstGeom prst="rect">
            <a:avLst/>
          </a:prstGeom>
          <a:solidFill>
            <a:srgbClr val="9933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S.Mai</a:t>
            </a:r>
          </a:p>
        </p:txBody>
      </p:sp>
      <p:sp>
        <p:nvSpPr>
          <p:cNvPr id="18550" name="Text Box 118"/>
          <p:cNvSpPr txBox="1">
            <a:spLocks noChangeArrowheads="1"/>
          </p:cNvSpPr>
          <p:nvPr/>
        </p:nvSpPr>
        <p:spPr bwMode="auto">
          <a:xfrm>
            <a:off x="6362700" y="3730625"/>
            <a:ext cx="1189038" cy="592138"/>
          </a:xfrm>
          <a:prstGeom prst="rect">
            <a:avLst/>
          </a:prstGeom>
          <a:solidFill>
            <a:srgbClr val="9933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18551" name="Text Box 119"/>
          <p:cNvSpPr txBox="1">
            <a:spLocks noChangeArrowheads="1"/>
          </p:cNvSpPr>
          <p:nvPr/>
        </p:nvSpPr>
        <p:spPr bwMode="auto">
          <a:xfrm>
            <a:off x="7559675" y="3730625"/>
            <a:ext cx="1189038" cy="592138"/>
          </a:xfrm>
          <a:prstGeom prst="rect">
            <a:avLst/>
          </a:prstGeom>
          <a:solidFill>
            <a:srgbClr val="9933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Nhi</a:t>
            </a:r>
          </a:p>
        </p:txBody>
      </p:sp>
      <p:sp>
        <p:nvSpPr>
          <p:cNvPr id="18552" name="Text Box 120"/>
          <p:cNvSpPr txBox="1">
            <a:spLocks noChangeArrowheads="1"/>
          </p:cNvSpPr>
          <p:nvPr/>
        </p:nvSpPr>
        <p:spPr bwMode="auto">
          <a:xfrm>
            <a:off x="433388" y="4329113"/>
            <a:ext cx="1189037" cy="592137"/>
          </a:xfrm>
          <a:prstGeom prst="rect">
            <a:avLst/>
          </a:prstGeom>
          <a:solidFill>
            <a:srgbClr val="9933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Ngọc</a:t>
            </a:r>
          </a:p>
        </p:txBody>
      </p:sp>
      <p:sp>
        <p:nvSpPr>
          <p:cNvPr id="18553" name="Text Box 121"/>
          <p:cNvSpPr txBox="1">
            <a:spLocks noChangeArrowheads="1"/>
          </p:cNvSpPr>
          <p:nvPr/>
        </p:nvSpPr>
        <p:spPr bwMode="auto">
          <a:xfrm>
            <a:off x="1608138" y="4329113"/>
            <a:ext cx="1189037" cy="592137"/>
          </a:xfrm>
          <a:prstGeom prst="rect">
            <a:avLst/>
          </a:prstGeom>
          <a:solidFill>
            <a:srgbClr val="9933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</a:p>
        </p:txBody>
      </p:sp>
      <p:sp>
        <p:nvSpPr>
          <p:cNvPr id="18554" name="Text Box 122"/>
          <p:cNvSpPr txBox="1">
            <a:spLocks noChangeArrowheads="1"/>
          </p:cNvSpPr>
          <p:nvPr/>
        </p:nvSpPr>
        <p:spPr bwMode="auto">
          <a:xfrm>
            <a:off x="2795588" y="4329113"/>
            <a:ext cx="1189037" cy="592137"/>
          </a:xfrm>
          <a:prstGeom prst="rect">
            <a:avLst/>
          </a:prstGeom>
          <a:solidFill>
            <a:srgbClr val="9933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Quỳnh</a:t>
            </a:r>
          </a:p>
        </p:txBody>
      </p:sp>
      <p:sp>
        <p:nvSpPr>
          <p:cNvPr id="18555" name="Text Box 123"/>
          <p:cNvSpPr txBox="1">
            <a:spLocks noChangeArrowheads="1"/>
          </p:cNvSpPr>
          <p:nvPr/>
        </p:nvSpPr>
        <p:spPr bwMode="auto">
          <a:xfrm>
            <a:off x="3989388" y="4329113"/>
            <a:ext cx="1189037" cy="592137"/>
          </a:xfrm>
          <a:prstGeom prst="rect">
            <a:avLst/>
          </a:prstGeom>
          <a:solidFill>
            <a:srgbClr val="9933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Tân</a:t>
            </a:r>
          </a:p>
        </p:txBody>
      </p:sp>
      <p:sp>
        <p:nvSpPr>
          <p:cNvPr id="18556" name="Text Box 124"/>
          <p:cNvSpPr txBox="1">
            <a:spLocks noChangeArrowheads="1"/>
          </p:cNvSpPr>
          <p:nvPr/>
        </p:nvSpPr>
        <p:spPr bwMode="auto">
          <a:xfrm>
            <a:off x="5175250" y="4329113"/>
            <a:ext cx="1189038" cy="592137"/>
          </a:xfrm>
          <a:prstGeom prst="rect">
            <a:avLst/>
          </a:prstGeom>
          <a:solidFill>
            <a:srgbClr val="9933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</a:p>
        </p:txBody>
      </p:sp>
      <p:sp>
        <p:nvSpPr>
          <p:cNvPr id="18557" name="Text Box 125"/>
          <p:cNvSpPr txBox="1">
            <a:spLocks noChangeArrowheads="1"/>
          </p:cNvSpPr>
          <p:nvPr/>
        </p:nvSpPr>
        <p:spPr bwMode="auto">
          <a:xfrm>
            <a:off x="6350000" y="4329113"/>
            <a:ext cx="1189038" cy="592137"/>
          </a:xfrm>
          <a:prstGeom prst="rect">
            <a:avLst/>
          </a:prstGeom>
          <a:solidFill>
            <a:srgbClr val="9933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Thắm</a:t>
            </a:r>
          </a:p>
        </p:txBody>
      </p:sp>
      <p:sp>
        <p:nvSpPr>
          <p:cNvPr id="18558" name="Text Box 126"/>
          <p:cNvSpPr txBox="1">
            <a:spLocks noChangeArrowheads="1"/>
          </p:cNvSpPr>
          <p:nvPr/>
        </p:nvSpPr>
        <p:spPr bwMode="auto">
          <a:xfrm>
            <a:off x="7559675" y="4329113"/>
            <a:ext cx="1189038" cy="592137"/>
          </a:xfrm>
          <a:prstGeom prst="rect">
            <a:avLst/>
          </a:prstGeom>
          <a:solidFill>
            <a:srgbClr val="9933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B.Thảo</a:t>
            </a:r>
          </a:p>
        </p:txBody>
      </p:sp>
      <p:sp>
        <p:nvSpPr>
          <p:cNvPr id="18559" name="Text Box 127"/>
          <p:cNvSpPr txBox="1">
            <a:spLocks noChangeArrowheads="1"/>
          </p:cNvSpPr>
          <p:nvPr/>
        </p:nvSpPr>
        <p:spPr bwMode="auto">
          <a:xfrm>
            <a:off x="433388" y="4910138"/>
            <a:ext cx="1189037" cy="592137"/>
          </a:xfrm>
          <a:prstGeom prst="rect">
            <a:avLst/>
          </a:prstGeom>
          <a:solidFill>
            <a:srgbClr val="9933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P.Thảo</a:t>
            </a:r>
          </a:p>
        </p:txBody>
      </p:sp>
      <p:sp>
        <p:nvSpPr>
          <p:cNvPr id="18560" name="Text Box 128"/>
          <p:cNvSpPr txBox="1">
            <a:spLocks noChangeArrowheads="1"/>
          </p:cNvSpPr>
          <p:nvPr/>
        </p:nvSpPr>
        <p:spPr bwMode="auto">
          <a:xfrm>
            <a:off x="1608138" y="4910138"/>
            <a:ext cx="1189037" cy="592137"/>
          </a:xfrm>
          <a:prstGeom prst="rect">
            <a:avLst/>
          </a:prstGeom>
          <a:solidFill>
            <a:srgbClr val="9933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Thi</a:t>
            </a:r>
          </a:p>
        </p:txBody>
      </p:sp>
      <p:sp>
        <p:nvSpPr>
          <p:cNvPr id="18561" name="Text Box 129"/>
          <p:cNvSpPr txBox="1">
            <a:spLocks noChangeArrowheads="1"/>
          </p:cNvSpPr>
          <p:nvPr/>
        </p:nvSpPr>
        <p:spPr bwMode="auto">
          <a:xfrm>
            <a:off x="2798763" y="4910138"/>
            <a:ext cx="1189037" cy="592137"/>
          </a:xfrm>
          <a:prstGeom prst="rect">
            <a:avLst/>
          </a:prstGeom>
          <a:solidFill>
            <a:srgbClr val="9933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</a:p>
        </p:txBody>
      </p:sp>
      <p:sp>
        <p:nvSpPr>
          <p:cNvPr id="18562" name="Text Box 130"/>
          <p:cNvSpPr txBox="1">
            <a:spLocks noChangeArrowheads="1"/>
          </p:cNvSpPr>
          <p:nvPr/>
        </p:nvSpPr>
        <p:spPr bwMode="auto">
          <a:xfrm>
            <a:off x="3995738" y="4910138"/>
            <a:ext cx="1189037" cy="592137"/>
          </a:xfrm>
          <a:prstGeom prst="rect">
            <a:avLst/>
          </a:prstGeom>
          <a:solidFill>
            <a:srgbClr val="9933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</a:p>
        </p:txBody>
      </p:sp>
      <p:sp>
        <p:nvSpPr>
          <p:cNvPr id="18563" name="Text Box 131"/>
          <p:cNvSpPr txBox="1">
            <a:spLocks noChangeArrowheads="1"/>
          </p:cNvSpPr>
          <p:nvPr/>
        </p:nvSpPr>
        <p:spPr bwMode="auto">
          <a:xfrm>
            <a:off x="5175250" y="4922838"/>
            <a:ext cx="1189038" cy="592137"/>
          </a:xfrm>
          <a:prstGeom prst="rect">
            <a:avLst/>
          </a:prstGeom>
          <a:solidFill>
            <a:srgbClr val="9933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</a:p>
        </p:txBody>
      </p:sp>
      <p:sp>
        <p:nvSpPr>
          <p:cNvPr id="18564" name="Text Box 132"/>
          <p:cNvSpPr txBox="1">
            <a:spLocks noChangeArrowheads="1"/>
          </p:cNvSpPr>
          <p:nvPr/>
        </p:nvSpPr>
        <p:spPr bwMode="auto">
          <a:xfrm>
            <a:off x="6350000" y="4922838"/>
            <a:ext cx="1189038" cy="592137"/>
          </a:xfrm>
          <a:prstGeom prst="rect">
            <a:avLst/>
          </a:prstGeom>
          <a:solidFill>
            <a:srgbClr val="9933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A.Tuấn</a:t>
            </a:r>
          </a:p>
        </p:txBody>
      </p:sp>
      <p:sp>
        <p:nvSpPr>
          <p:cNvPr id="18565" name="Text Box 133"/>
          <p:cNvSpPr txBox="1">
            <a:spLocks noChangeArrowheads="1"/>
          </p:cNvSpPr>
          <p:nvPr/>
        </p:nvSpPr>
        <p:spPr bwMode="auto">
          <a:xfrm>
            <a:off x="7559675" y="4922838"/>
            <a:ext cx="1189038" cy="592137"/>
          </a:xfrm>
          <a:prstGeom prst="rect">
            <a:avLst/>
          </a:prstGeom>
          <a:solidFill>
            <a:srgbClr val="9933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Đ.Tuấn</a:t>
            </a:r>
          </a:p>
        </p:txBody>
      </p:sp>
      <p:sp>
        <p:nvSpPr>
          <p:cNvPr id="18566" name="Text Box 134"/>
          <p:cNvSpPr txBox="1">
            <a:spLocks noChangeArrowheads="1"/>
          </p:cNvSpPr>
          <p:nvPr/>
        </p:nvSpPr>
        <p:spPr bwMode="auto">
          <a:xfrm>
            <a:off x="433388" y="5507038"/>
            <a:ext cx="1189037" cy="592137"/>
          </a:xfrm>
          <a:prstGeom prst="rect">
            <a:avLst/>
          </a:prstGeom>
          <a:solidFill>
            <a:srgbClr val="9933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Tuệ</a:t>
            </a:r>
          </a:p>
        </p:txBody>
      </p:sp>
      <p:sp>
        <p:nvSpPr>
          <p:cNvPr id="18567" name="Text Box 135"/>
          <p:cNvSpPr txBox="1">
            <a:spLocks noChangeArrowheads="1"/>
          </p:cNvSpPr>
          <p:nvPr/>
        </p:nvSpPr>
        <p:spPr bwMode="auto">
          <a:xfrm>
            <a:off x="1608138" y="5507038"/>
            <a:ext cx="1189037" cy="592137"/>
          </a:xfrm>
          <a:prstGeom prst="rect">
            <a:avLst/>
          </a:prstGeom>
          <a:solidFill>
            <a:srgbClr val="9933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Tuyền</a:t>
            </a:r>
          </a:p>
        </p:txBody>
      </p:sp>
      <p:sp>
        <p:nvSpPr>
          <p:cNvPr id="18568" name="Text Box 136"/>
          <p:cNvSpPr txBox="1">
            <a:spLocks noChangeArrowheads="1"/>
          </p:cNvSpPr>
          <p:nvPr/>
        </p:nvSpPr>
        <p:spPr bwMode="auto">
          <a:xfrm>
            <a:off x="2798763" y="5507038"/>
            <a:ext cx="1189037" cy="592137"/>
          </a:xfrm>
          <a:prstGeom prst="rect">
            <a:avLst/>
          </a:prstGeom>
          <a:solidFill>
            <a:srgbClr val="9933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T.Vy</a:t>
            </a:r>
          </a:p>
        </p:txBody>
      </p:sp>
      <p:sp>
        <p:nvSpPr>
          <p:cNvPr id="18569" name="Text Box 137"/>
          <p:cNvSpPr txBox="1">
            <a:spLocks noChangeArrowheads="1"/>
          </p:cNvSpPr>
          <p:nvPr/>
        </p:nvSpPr>
        <p:spPr bwMode="auto">
          <a:xfrm>
            <a:off x="3995738" y="5507038"/>
            <a:ext cx="1189037" cy="592137"/>
          </a:xfrm>
          <a:prstGeom prst="rect">
            <a:avLst/>
          </a:prstGeom>
          <a:solidFill>
            <a:srgbClr val="9933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N.Vy</a:t>
            </a:r>
          </a:p>
        </p:txBody>
      </p:sp>
      <p:sp>
        <p:nvSpPr>
          <p:cNvPr id="18570" name="AutoShape 138"/>
          <p:cNvSpPr>
            <a:spLocks noChangeArrowheads="1"/>
          </p:cNvSpPr>
          <p:nvPr/>
        </p:nvSpPr>
        <p:spPr bwMode="auto">
          <a:xfrm>
            <a:off x="-695325" y="2884488"/>
            <a:ext cx="3570288" cy="2416175"/>
          </a:xfrm>
          <a:prstGeom prst="irregularSeal1">
            <a:avLst/>
          </a:prstGeom>
          <a:solidFill>
            <a:srgbClr val="0000FF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M.Hùng</a:t>
            </a:r>
          </a:p>
        </p:txBody>
      </p:sp>
      <p:sp>
        <p:nvSpPr>
          <p:cNvPr id="18571" name="Text Box 139"/>
          <p:cNvSpPr txBox="1">
            <a:spLocks noChangeArrowheads="1"/>
          </p:cNvSpPr>
          <p:nvPr/>
        </p:nvSpPr>
        <p:spPr bwMode="auto">
          <a:xfrm>
            <a:off x="1192213" y="61913"/>
            <a:ext cx="2832827" cy="584775"/>
          </a:xfrm>
          <a:prstGeom prst="rect">
            <a:avLst/>
          </a:prstGeom>
          <a:solidFill>
            <a:srgbClr val="FFFFCC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1dam</a:t>
            </a:r>
            <a:r>
              <a:rPr lang="en-US" sz="32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100m</a:t>
            </a:r>
            <a:r>
              <a:rPr lang="en-US" sz="32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572" name="Text Box 140"/>
          <p:cNvSpPr txBox="1">
            <a:spLocks noChangeArrowheads="1"/>
          </p:cNvSpPr>
          <p:nvPr/>
        </p:nvSpPr>
        <p:spPr bwMode="auto">
          <a:xfrm>
            <a:off x="4371975" y="63500"/>
            <a:ext cx="3129383" cy="584775"/>
          </a:xfrm>
          <a:prstGeom prst="rect">
            <a:avLst/>
          </a:prstGeom>
          <a:solidFill>
            <a:srgbClr val="FFFFCC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1hm</a:t>
            </a:r>
            <a:r>
              <a:rPr lang="en-US" sz="32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100dam</a:t>
            </a:r>
            <a:r>
              <a:rPr lang="en-US" sz="32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805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50" fill="hold"/>
                                        <p:tgtEl>
                                          <p:spTgt spid="185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81" dur="50" fill="hold"/>
                                        <p:tgtEl>
                                          <p:spTgt spid="185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50" fill="hold"/>
                                        <p:tgtEl>
                                          <p:spTgt spid="185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00"/>
                            </p:stCondLst>
                            <p:childTnLst>
                              <p:par>
                                <p:cTn id="8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50" fill="hold"/>
                                        <p:tgtEl>
                                          <p:spTgt spid="185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86" dur="50" fill="hold"/>
                                        <p:tgtEl>
                                          <p:spTgt spid="185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50" fill="hold"/>
                                        <p:tgtEl>
                                          <p:spTgt spid="185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8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50" fill="hold"/>
                                        <p:tgtEl>
                                          <p:spTgt spid="185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91" dur="50" fill="hold"/>
                                        <p:tgtEl>
                                          <p:spTgt spid="185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" fill="hold"/>
                                        <p:tgtEl>
                                          <p:spTgt spid="185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9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5" dur="50" fill="hold"/>
                                        <p:tgtEl>
                                          <p:spTgt spid="185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96" dur="50" fill="hold"/>
                                        <p:tgtEl>
                                          <p:spTgt spid="185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50" fill="hold"/>
                                        <p:tgtEl>
                                          <p:spTgt spid="185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9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0" dur="50" fill="hold"/>
                                        <p:tgtEl>
                                          <p:spTgt spid="185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01" dur="50" fill="hold"/>
                                        <p:tgtEl>
                                          <p:spTgt spid="185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50" fill="hold"/>
                                        <p:tgtEl>
                                          <p:spTgt spid="185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" dur="50" fill="hold"/>
                                        <p:tgtEl>
                                          <p:spTgt spid="185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06" dur="50" fill="hold"/>
                                        <p:tgtEl>
                                          <p:spTgt spid="185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50" fill="hold"/>
                                        <p:tgtEl>
                                          <p:spTgt spid="185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10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0" dur="50" fill="hold"/>
                                        <p:tgtEl>
                                          <p:spTgt spid="185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1" dur="50" fill="hold"/>
                                        <p:tgtEl>
                                          <p:spTgt spid="185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50" fill="hold"/>
                                        <p:tgtEl>
                                          <p:spTgt spid="185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700"/>
                            </p:stCondLst>
                            <p:childTnLst>
                              <p:par>
                                <p:cTn id="11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5" dur="50" fill="hold"/>
                                        <p:tgtEl>
                                          <p:spTgt spid="185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6" dur="50" fill="hold"/>
                                        <p:tgtEl>
                                          <p:spTgt spid="185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50" fill="hold"/>
                                        <p:tgtEl>
                                          <p:spTgt spid="185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11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0" dur="50" fill="hold"/>
                                        <p:tgtEl>
                                          <p:spTgt spid="185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21" dur="50" fill="hold"/>
                                        <p:tgtEl>
                                          <p:spTgt spid="185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50" fill="hold"/>
                                        <p:tgtEl>
                                          <p:spTgt spid="185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12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50" fill="hold"/>
                                        <p:tgtEl>
                                          <p:spTgt spid="185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26" dur="50" fill="hold"/>
                                        <p:tgtEl>
                                          <p:spTgt spid="185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50" fill="hold"/>
                                        <p:tgtEl>
                                          <p:spTgt spid="185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0" dur="50" fill="hold"/>
                                        <p:tgtEl>
                                          <p:spTgt spid="185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31" dur="50" fill="hold"/>
                                        <p:tgtEl>
                                          <p:spTgt spid="185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2" dur="50" fill="hold"/>
                                        <p:tgtEl>
                                          <p:spTgt spid="185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13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5" dur="50" fill="hold"/>
                                        <p:tgtEl>
                                          <p:spTgt spid="185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36" dur="50" fill="hold"/>
                                        <p:tgtEl>
                                          <p:spTgt spid="185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7" dur="50" fill="hold"/>
                                        <p:tgtEl>
                                          <p:spTgt spid="185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13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0" dur="50" fill="hold"/>
                                        <p:tgtEl>
                                          <p:spTgt spid="185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41" dur="50" fill="hold"/>
                                        <p:tgtEl>
                                          <p:spTgt spid="185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2" dur="50" fill="hold"/>
                                        <p:tgtEl>
                                          <p:spTgt spid="185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14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5" dur="50" fill="hold"/>
                                        <p:tgtEl>
                                          <p:spTgt spid="185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46" dur="50" fill="hold"/>
                                        <p:tgtEl>
                                          <p:spTgt spid="185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7" dur="50" fill="hold"/>
                                        <p:tgtEl>
                                          <p:spTgt spid="185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14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0" dur="50" fill="hold"/>
                                        <p:tgtEl>
                                          <p:spTgt spid="185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1" dur="50" fill="hold"/>
                                        <p:tgtEl>
                                          <p:spTgt spid="185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2" dur="50" fill="hold"/>
                                        <p:tgtEl>
                                          <p:spTgt spid="185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5" dur="50" fill="hold"/>
                                        <p:tgtEl>
                                          <p:spTgt spid="185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6" dur="50" fill="hold"/>
                                        <p:tgtEl>
                                          <p:spTgt spid="185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7" dur="50" fill="hold"/>
                                        <p:tgtEl>
                                          <p:spTgt spid="185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15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0" dur="50" fill="hold"/>
                                        <p:tgtEl>
                                          <p:spTgt spid="185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61" dur="50" fill="hold"/>
                                        <p:tgtEl>
                                          <p:spTgt spid="185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50" fill="hold"/>
                                        <p:tgtEl>
                                          <p:spTgt spid="185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16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5" dur="50" fill="hold"/>
                                        <p:tgtEl>
                                          <p:spTgt spid="185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66" dur="50" fill="hold"/>
                                        <p:tgtEl>
                                          <p:spTgt spid="185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7" dur="50" fill="hold"/>
                                        <p:tgtEl>
                                          <p:spTgt spid="185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16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0" dur="50" fill="hold"/>
                                        <p:tgtEl>
                                          <p:spTgt spid="185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71" dur="50" fill="hold"/>
                                        <p:tgtEl>
                                          <p:spTgt spid="185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" dur="50" fill="hold"/>
                                        <p:tgtEl>
                                          <p:spTgt spid="185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17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5" dur="50" fill="hold"/>
                                        <p:tgtEl>
                                          <p:spTgt spid="185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76" dur="50" fill="hold"/>
                                        <p:tgtEl>
                                          <p:spTgt spid="185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50" fill="hold"/>
                                        <p:tgtEl>
                                          <p:spTgt spid="185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0" dur="50" fill="hold"/>
                                        <p:tgtEl>
                                          <p:spTgt spid="185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81" dur="50" fill="hold"/>
                                        <p:tgtEl>
                                          <p:spTgt spid="185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" dur="50" fill="hold"/>
                                        <p:tgtEl>
                                          <p:spTgt spid="185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18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5" dur="50" fill="hold"/>
                                        <p:tgtEl>
                                          <p:spTgt spid="185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86" dur="50" fill="hold"/>
                                        <p:tgtEl>
                                          <p:spTgt spid="185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7" dur="50" fill="hold"/>
                                        <p:tgtEl>
                                          <p:spTgt spid="185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id="18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0" dur="50" fill="hold"/>
                                        <p:tgtEl>
                                          <p:spTgt spid="185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1" dur="50" fill="hold"/>
                                        <p:tgtEl>
                                          <p:spTgt spid="185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2" dur="50" fill="hold"/>
                                        <p:tgtEl>
                                          <p:spTgt spid="185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19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5" dur="50" fill="hold"/>
                                        <p:tgtEl>
                                          <p:spTgt spid="185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6" dur="50" fill="hold"/>
                                        <p:tgtEl>
                                          <p:spTgt spid="185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50" fill="hold"/>
                                        <p:tgtEl>
                                          <p:spTgt spid="185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19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0" dur="50" fill="hold"/>
                                        <p:tgtEl>
                                          <p:spTgt spid="185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01" dur="50" fill="hold"/>
                                        <p:tgtEl>
                                          <p:spTgt spid="185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2" dur="50" fill="hold"/>
                                        <p:tgtEl>
                                          <p:spTgt spid="185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5" dur="50" fill="hold"/>
                                        <p:tgtEl>
                                          <p:spTgt spid="185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06" dur="50" fill="hold"/>
                                        <p:tgtEl>
                                          <p:spTgt spid="185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7" dur="50" fill="hold"/>
                                        <p:tgtEl>
                                          <p:spTgt spid="185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20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0" dur="50" fill="hold"/>
                                        <p:tgtEl>
                                          <p:spTgt spid="185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11" dur="50" fill="hold"/>
                                        <p:tgtEl>
                                          <p:spTgt spid="185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2" dur="50" fill="hold"/>
                                        <p:tgtEl>
                                          <p:spTgt spid="185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21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5" dur="50" fill="hold"/>
                                        <p:tgtEl>
                                          <p:spTgt spid="185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16" dur="50" fill="hold"/>
                                        <p:tgtEl>
                                          <p:spTgt spid="185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7" dur="50" fill="hold"/>
                                        <p:tgtEl>
                                          <p:spTgt spid="185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id="21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0" dur="50" fill="hold"/>
                                        <p:tgtEl>
                                          <p:spTgt spid="185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21" dur="50" fill="hold"/>
                                        <p:tgtEl>
                                          <p:spTgt spid="185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2" dur="50" fill="hold"/>
                                        <p:tgtEl>
                                          <p:spTgt spid="185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22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5" dur="50" fill="hold"/>
                                        <p:tgtEl>
                                          <p:spTgt spid="185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26" dur="50" fill="hold"/>
                                        <p:tgtEl>
                                          <p:spTgt spid="185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7" dur="50" fill="hold"/>
                                        <p:tgtEl>
                                          <p:spTgt spid="185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0" dur="50" fill="hold"/>
                                        <p:tgtEl>
                                          <p:spTgt spid="185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31" dur="50" fill="hold"/>
                                        <p:tgtEl>
                                          <p:spTgt spid="185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2" dur="50" fill="hold"/>
                                        <p:tgtEl>
                                          <p:spTgt spid="185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id="23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5" dur="50" fill="hold"/>
                                        <p:tgtEl>
                                          <p:spTgt spid="185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36" dur="50" fill="hold"/>
                                        <p:tgtEl>
                                          <p:spTgt spid="185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7" dur="50" fill="hold"/>
                                        <p:tgtEl>
                                          <p:spTgt spid="185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 nodeType="afterGroup">
                            <p:stCondLst>
                              <p:cond delay="3200"/>
                            </p:stCondLst>
                            <p:childTnLst>
                              <p:par>
                                <p:cTn id="23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0" dur="50" fill="hold"/>
                                        <p:tgtEl>
                                          <p:spTgt spid="185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41" dur="50" fill="hold"/>
                                        <p:tgtEl>
                                          <p:spTgt spid="185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2" dur="50" fill="hold"/>
                                        <p:tgtEl>
                                          <p:spTgt spid="185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24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5" dur="50" fill="hold"/>
                                        <p:tgtEl>
                                          <p:spTgt spid="185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46" dur="50" fill="hold"/>
                                        <p:tgtEl>
                                          <p:spTgt spid="185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7" dur="50" fill="hold"/>
                                        <p:tgtEl>
                                          <p:spTgt spid="185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24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0" dur="50" fill="hold"/>
                                        <p:tgtEl>
                                          <p:spTgt spid="185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51" dur="50" fill="hold"/>
                                        <p:tgtEl>
                                          <p:spTgt spid="185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2" dur="50" fill="hold"/>
                                        <p:tgtEl>
                                          <p:spTgt spid="185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5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5" dur="50" fill="hold"/>
                                        <p:tgtEl>
                                          <p:spTgt spid="185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56" dur="50" fill="hold"/>
                                        <p:tgtEl>
                                          <p:spTgt spid="185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7" dur="50" fill="hold"/>
                                        <p:tgtEl>
                                          <p:spTgt spid="185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25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0" dur="50" fill="hold"/>
                                        <p:tgtEl>
                                          <p:spTgt spid="185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61" dur="50" fill="hold"/>
                                        <p:tgtEl>
                                          <p:spTgt spid="185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2" dur="50" fill="hold"/>
                                        <p:tgtEl>
                                          <p:spTgt spid="185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26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5" dur="50" fill="hold"/>
                                        <p:tgtEl>
                                          <p:spTgt spid="185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66" dur="50" fill="hold"/>
                                        <p:tgtEl>
                                          <p:spTgt spid="185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7" dur="50" fill="hold"/>
                                        <p:tgtEl>
                                          <p:spTgt spid="185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 nodeType="afterGroup">
                            <p:stCondLst>
                              <p:cond delay="3800"/>
                            </p:stCondLst>
                            <p:childTnLst>
                              <p:par>
                                <p:cTn id="26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0" dur="50" fill="hold"/>
                                        <p:tgtEl>
                                          <p:spTgt spid="185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71" dur="50" fill="hold"/>
                                        <p:tgtEl>
                                          <p:spTgt spid="185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2" dur="50" fill="hold"/>
                                        <p:tgtEl>
                                          <p:spTgt spid="185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id="27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5" dur="50" fill="hold"/>
                                        <p:tgtEl>
                                          <p:spTgt spid="185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76" dur="50" fill="hold"/>
                                        <p:tgtEl>
                                          <p:spTgt spid="185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7" dur="50" fill="hold"/>
                                        <p:tgtEl>
                                          <p:spTgt spid="185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/>
      <p:bldP spid="18538" grpId="0" animBg="1"/>
      <p:bldP spid="18539" grpId="0" animBg="1"/>
      <p:bldP spid="18540" grpId="0" animBg="1"/>
      <p:bldP spid="18541" grpId="0" animBg="1"/>
      <p:bldP spid="18542" grpId="0" animBg="1"/>
      <p:bldP spid="18543" grpId="0" animBg="1"/>
      <p:bldP spid="18544" grpId="0" animBg="1"/>
      <p:bldP spid="18545" grpId="0" animBg="1"/>
      <p:bldP spid="18546" grpId="0" animBg="1"/>
      <p:bldP spid="18547" grpId="0" animBg="1"/>
      <p:bldP spid="18548" grpId="0" animBg="1"/>
      <p:bldP spid="18549" grpId="0" animBg="1"/>
      <p:bldP spid="18550" grpId="0" animBg="1"/>
      <p:bldP spid="18551" grpId="0" animBg="1"/>
      <p:bldP spid="18552" grpId="0" animBg="1"/>
      <p:bldP spid="18553" grpId="0" animBg="1"/>
      <p:bldP spid="18554" grpId="0" animBg="1"/>
      <p:bldP spid="18555" grpId="0" animBg="1"/>
      <p:bldP spid="18556" grpId="0" animBg="1"/>
      <p:bldP spid="18557" grpId="0" animBg="1"/>
      <p:bldP spid="18558" grpId="0" animBg="1"/>
      <p:bldP spid="18559" grpId="0" animBg="1"/>
      <p:bldP spid="18560" grpId="0" animBg="1"/>
      <p:bldP spid="18561" grpId="0" animBg="1"/>
      <p:bldP spid="18562" grpId="0" animBg="1"/>
      <p:bldP spid="18563" grpId="0" animBg="1"/>
      <p:bldP spid="18564" grpId="0" animBg="1"/>
      <p:bldP spid="18565" grpId="0" animBg="1"/>
      <p:bldP spid="18566" grpId="0" animBg="1"/>
      <p:bldP spid="18567" grpId="0" animBg="1"/>
      <p:bldP spid="18568" grpId="0" animBg="1"/>
      <p:bldP spid="18569" grpId="0" animBg="1"/>
      <p:bldP spid="1857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407988" y="874713"/>
            <a:ext cx="487825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 động 3: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474663" y="1639888"/>
            <a:ext cx="546149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Bài 2:</a:t>
            </a:r>
            <a:r>
              <a:rPr lang="en-US" sz="3200" b="1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Viết các số đo diện tích: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155575" y="2276475"/>
            <a:ext cx="666591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92113" indent="-392113">
              <a:defRPr>
                <a:solidFill>
                  <a:schemeClr val="tx1"/>
                </a:solidFill>
                <a:latin typeface="Arial" charset="0"/>
              </a:defRPr>
            </a:lvl1pPr>
            <a:lvl2pPr marL="506413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a) Hai trăm bảy mươi mốt đề-ca-mét vuông: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55575" y="3433763"/>
            <a:ext cx="667226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92113" indent="-392113">
              <a:defRPr>
                <a:solidFill>
                  <a:schemeClr val="tx1"/>
                </a:solidFill>
                <a:latin typeface="Arial" charset="0"/>
              </a:defRPr>
            </a:lvl1pPr>
            <a:lvl2pPr marL="571500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b) Mười tám nghìn chín trăm năm mươi tư đề-ca-mét vuông: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155575" y="4625975"/>
            <a:ext cx="66722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c) Sáu trăm linh ba héc-tô-mét vuông: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155575" y="5368925"/>
            <a:ext cx="667226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92113" indent="-392113">
              <a:defRPr>
                <a:solidFill>
                  <a:schemeClr val="tx1"/>
                </a:solidFill>
                <a:latin typeface="Arial" charset="0"/>
              </a:defRPr>
            </a:lvl1pPr>
            <a:lvl2pPr marL="571500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d) Ba mươi tư nghìn sáu trăm hai mươi héc-tô-mét vuông: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7105650" y="2355850"/>
            <a:ext cx="17107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271dam</a:t>
            </a:r>
            <a:r>
              <a:rPr lang="en-US" sz="3200" b="1" baseline="300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b="1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6551613" y="3617913"/>
            <a:ext cx="22236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18 954dam</a:t>
            </a:r>
            <a:r>
              <a:rPr lang="en-US" sz="3200" b="1" baseline="300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b="1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7340600" y="4597400"/>
            <a:ext cx="15055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603hm</a:t>
            </a:r>
            <a:r>
              <a:rPr lang="en-US" sz="3200" b="1" baseline="300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b="1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6762750" y="5468938"/>
            <a:ext cx="201850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34 620hm</a:t>
            </a:r>
            <a:r>
              <a:rPr lang="en-US" sz="3200" b="1" baseline="300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b="1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1192213" y="61913"/>
            <a:ext cx="2832827" cy="584775"/>
          </a:xfrm>
          <a:prstGeom prst="rect">
            <a:avLst/>
          </a:prstGeom>
          <a:solidFill>
            <a:srgbClr val="FFFFCC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1dam</a:t>
            </a:r>
            <a:r>
              <a:rPr lang="en-US" sz="3200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100m</a:t>
            </a:r>
            <a:r>
              <a:rPr lang="en-US" sz="3200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4371975" y="63500"/>
            <a:ext cx="3129383" cy="584775"/>
          </a:xfrm>
          <a:prstGeom prst="rect">
            <a:avLst/>
          </a:prstGeom>
          <a:solidFill>
            <a:srgbClr val="FFFFCC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1hm</a:t>
            </a:r>
            <a:r>
              <a:rPr lang="en-US" sz="32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100dam</a:t>
            </a:r>
            <a:r>
              <a:rPr lang="en-US" sz="32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086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1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2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3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4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53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3" presetID="53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9" presetID="53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  <p:bldP spid="19462" grpId="0"/>
      <p:bldP spid="19462" grpId="1"/>
      <p:bldP spid="19463" grpId="0"/>
      <p:bldP spid="19463" grpId="1"/>
      <p:bldP spid="19464" grpId="0"/>
      <p:bldP spid="19464" grpId="1"/>
      <p:bldP spid="19465" grpId="0"/>
      <p:bldP spid="19465" grpId="1"/>
      <p:bldP spid="19466" grpId="0"/>
      <p:bldP spid="19467" grpId="0"/>
      <p:bldP spid="19468" grpId="0"/>
      <p:bldP spid="1946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407988" y="1158190"/>
            <a:ext cx="487825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6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474663" y="1923365"/>
            <a:ext cx="69074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Bài 3:</a:t>
            </a:r>
            <a:r>
              <a:rPr lang="en-US" sz="3200" b="1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Viết số thích hợp vào chỗ trống: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319088" y="2844115"/>
            <a:ext cx="313579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a) 2dam</a:t>
            </a:r>
            <a:r>
              <a:rPr lang="en-US" sz="2800" b="1" baseline="300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= . . . . m</a:t>
            </a:r>
            <a:r>
              <a:rPr lang="en-US" sz="2800" b="1" baseline="300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339725" y="3493402"/>
            <a:ext cx="40546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92113">
              <a:defRPr>
                <a:solidFill>
                  <a:schemeClr val="tx1"/>
                </a:solidFill>
                <a:latin typeface="Arial" charset="0"/>
              </a:defRPr>
            </a:lvl1pPr>
            <a:lvl2pPr marL="571500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3dam</a:t>
            </a:r>
            <a:r>
              <a:rPr lang="en-US" sz="2800" b="1" baseline="300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15m</a:t>
            </a:r>
            <a:r>
              <a:rPr lang="en-US" sz="2800" b="1" baseline="300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= . . . . m</a:t>
            </a:r>
            <a:r>
              <a:rPr lang="en-US" sz="2800" b="1" baseline="300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339725" y="4210952"/>
            <a:ext cx="354488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92113">
              <a:defRPr>
                <a:solidFill>
                  <a:schemeClr val="tx1"/>
                </a:solidFill>
                <a:latin typeface="Arial" charset="0"/>
              </a:defRPr>
            </a:lvl1pPr>
            <a:lvl2pPr marL="571500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200m</a:t>
            </a:r>
            <a:r>
              <a:rPr lang="en-US" sz="2800" b="1" baseline="300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= . . . . dam</a:t>
            </a:r>
            <a:r>
              <a:rPr lang="en-US" sz="2800" b="1" baseline="300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5094288" y="2848877"/>
            <a:ext cx="315663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b) 1m</a:t>
            </a:r>
            <a:r>
              <a:rPr lang="en-US" sz="2800" b="1" baseline="300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= . . . . dam</a:t>
            </a:r>
            <a:r>
              <a:rPr lang="en-US" sz="2800" b="1" baseline="300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5094288" y="3825190"/>
            <a:ext cx="314252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92113">
              <a:defRPr>
                <a:solidFill>
                  <a:schemeClr val="tx1"/>
                </a:solidFill>
                <a:latin typeface="Arial" charset="0"/>
              </a:defRPr>
            </a:lvl1pPr>
            <a:lvl2pPr marL="571500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3m</a:t>
            </a:r>
            <a:r>
              <a:rPr lang="en-US" sz="2800" b="1" baseline="300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= . . . . dam</a:t>
            </a:r>
            <a:r>
              <a:rPr lang="en-US" sz="2800" b="1" baseline="300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5094288" y="4777690"/>
            <a:ext cx="334290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92113">
              <a:defRPr>
                <a:solidFill>
                  <a:schemeClr val="tx1"/>
                </a:solidFill>
                <a:latin typeface="Arial" charset="0"/>
              </a:defRPr>
            </a:lvl1pPr>
            <a:lvl2pPr marL="571500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1dam</a:t>
            </a:r>
            <a:r>
              <a:rPr lang="en-US" sz="2800" b="1" baseline="300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= . . . . hm</a:t>
            </a:r>
            <a:r>
              <a:rPr lang="en-US" sz="2800" b="1" baseline="300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5094288" y="5728602"/>
            <a:ext cx="334290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92113">
              <a:defRPr>
                <a:solidFill>
                  <a:schemeClr val="tx1"/>
                </a:solidFill>
                <a:latin typeface="Arial" charset="0"/>
              </a:defRPr>
            </a:lvl1pPr>
            <a:lvl2pPr marL="571500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8dam</a:t>
            </a:r>
            <a:r>
              <a:rPr lang="en-US" sz="2800" b="1" baseline="300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= . . . . hm</a:t>
            </a:r>
            <a:r>
              <a:rPr lang="en-US" sz="2800" b="1" baseline="300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2211388" y="2842527"/>
            <a:ext cx="7232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200</a:t>
            </a:r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3082020" y="3539440"/>
            <a:ext cx="7232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315</a:t>
            </a:r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2411413" y="4236352"/>
            <a:ext cx="3642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pSp>
        <p:nvGrpSpPr>
          <p:cNvPr id="20506" name="Group 26"/>
          <p:cNvGrpSpPr>
            <a:grpSpLocks/>
          </p:cNvGrpSpPr>
          <p:nvPr/>
        </p:nvGrpSpPr>
        <p:grpSpPr bwMode="auto">
          <a:xfrm>
            <a:off x="6621467" y="2736166"/>
            <a:ext cx="723900" cy="954088"/>
            <a:chOff x="4253" y="1181"/>
            <a:chExt cx="456" cy="601"/>
          </a:xfrm>
        </p:grpSpPr>
        <p:sp>
          <p:nvSpPr>
            <p:cNvPr id="20504" name="Text Box 24"/>
            <p:cNvSpPr txBox="1">
              <a:spLocks noChangeArrowheads="1"/>
            </p:cNvSpPr>
            <p:nvPr/>
          </p:nvSpPr>
          <p:spPr bwMode="auto">
            <a:xfrm>
              <a:off x="4253" y="1181"/>
              <a:ext cx="456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800" b="1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  <a:p>
              <a:pPr algn="ctr"/>
              <a:r>
                <a:rPr lang="en-US" sz="2800" b="1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100</a:t>
              </a:r>
            </a:p>
          </p:txBody>
        </p:sp>
        <p:sp>
          <p:nvSpPr>
            <p:cNvPr id="20505" name="Line 25"/>
            <p:cNvSpPr>
              <a:spLocks noChangeShapeType="1"/>
            </p:cNvSpPr>
            <p:nvPr/>
          </p:nvSpPr>
          <p:spPr bwMode="auto">
            <a:xfrm>
              <a:off x="4292" y="1482"/>
              <a:ext cx="370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0507" name="Group 27"/>
          <p:cNvGrpSpPr>
            <a:grpSpLocks/>
          </p:cNvGrpSpPr>
          <p:nvPr/>
        </p:nvGrpSpPr>
        <p:grpSpPr bwMode="auto">
          <a:xfrm>
            <a:off x="6572246" y="3717241"/>
            <a:ext cx="723900" cy="954088"/>
            <a:chOff x="4253" y="1181"/>
            <a:chExt cx="456" cy="601"/>
          </a:xfrm>
        </p:grpSpPr>
        <p:sp>
          <p:nvSpPr>
            <p:cNvPr id="20508" name="Text Box 28"/>
            <p:cNvSpPr txBox="1">
              <a:spLocks noChangeArrowheads="1"/>
            </p:cNvSpPr>
            <p:nvPr/>
          </p:nvSpPr>
          <p:spPr bwMode="auto">
            <a:xfrm>
              <a:off x="4253" y="1181"/>
              <a:ext cx="456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800" b="1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  <a:p>
              <a:pPr algn="ctr"/>
              <a:r>
                <a:rPr lang="en-US" sz="2800" b="1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100</a:t>
              </a:r>
            </a:p>
          </p:txBody>
        </p:sp>
        <p:sp>
          <p:nvSpPr>
            <p:cNvPr id="20509" name="Line 29"/>
            <p:cNvSpPr>
              <a:spLocks noChangeShapeType="1"/>
            </p:cNvSpPr>
            <p:nvPr/>
          </p:nvSpPr>
          <p:spPr bwMode="auto">
            <a:xfrm>
              <a:off x="4292" y="1482"/>
              <a:ext cx="370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0510" name="Group 30"/>
          <p:cNvGrpSpPr>
            <a:grpSpLocks/>
          </p:cNvGrpSpPr>
          <p:nvPr/>
        </p:nvGrpSpPr>
        <p:grpSpPr bwMode="auto">
          <a:xfrm>
            <a:off x="6986592" y="4676091"/>
            <a:ext cx="723900" cy="954088"/>
            <a:chOff x="4253" y="1181"/>
            <a:chExt cx="456" cy="601"/>
          </a:xfrm>
        </p:grpSpPr>
        <p:sp>
          <p:nvSpPr>
            <p:cNvPr id="20511" name="Text Box 31"/>
            <p:cNvSpPr txBox="1">
              <a:spLocks noChangeArrowheads="1"/>
            </p:cNvSpPr>
            <p:nvPr/>
          </p:nvSpPr>
          <p:spPr bwMode="auto">
            <a:xfrm>
              <a:off x="4253" y="1181"/>
              <a:ext cx="456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800" b="1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  <a:p>
              <a:pPr algn="ctr"/>
              <a:r>
                <a:rPr lang="en-US" sz="2800" b="1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100</a:t>
              </a:r>
            </a:p>
          </p:txBody>
        </p:sp>
        <p:sp>
          <p:nvSpPr>
            <p:cNvPr id="20512" name="Line 32"/>
            <p:cNvSpPr>
              <a:spLocks noChangeShapeType="1"/>
            </p:cNvSpPr>
            <p:nvPr/>
          </p:nvSpPr>
          <p:spPr bwMode="auto">
            <a:xfrm>
              <a:off x="4292" y="1482"/>
              <a:ext cx="370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0513" name="Group 33"/>
          <p:cNvGrpSpPr>
            <a:grpSpLocks/>
          </p:cNvGrpSpPr>
          <p:nvPr/>
        </p:nvGrpSpPr>
        <p:grpSpPr bwMode="auto">
          <a:xfrm>
            <a:off x="6986592" y="5612716"/>
            <a:ext cx="723900" cy="954088"/>
            <a:chOff x="4253" y="1181"/>
            <a:chExt cx="456" cy="601"/>
          </a:xfrm>
        </p:grpSpPr>
        <p:sp>
          <p:nvSpPr>
            <p:cNvPr id="20514" name="Text Box 34"/>
            <p:cNvSpPr txBox="1">
              <a:spLocks noChangeArrowheads="1"/>
            </p:cNvSpPr>
            <p:nvPr/>
          </p:nvSpPr>
          <p:spPr bwMode="auto">
            <a:xfrm>
              <a:off x="4253" y="1181"/>
              <a:ext cx="456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800" b="1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8</a:t>
              </a:r>
            </a:p>
            <a:p>
              <a:pPr algn="ctr"/>
              <a:r>
                <a:rPr lang="en-US" sz="2800" b="1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100</a:t>
              </a:r>
            </a:p>
          </p:txBody>
        </p:sp>
        <p:sp>
          <p:nvSpPr>
            <p:cNvPr id="20515" name="Line 35"/>
            <p:cNvSpPr>
              <a:spLocks noChangeShapeType="1"/>
            </p:cNvSpPr>
            <p:nvPr/>
          </p:nvSpPr>
          <p:spPr bwMode="auto">
            <a:xfrm>
              <a:off x="4292" y="1482"/>
              <a:ext cx="370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20516" name="AAAForever in love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8800" y="642234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7" name="ngua ta phi nhanh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6575" y="6966852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18" name="Text Box 38"/>
          <p:cNvSpPr txBox="1">
            <a:spLocks noChangeArrowheads="1"/>
          </p:cNvSpPr>
          <p:nvPr/>
        </p:nvSpPr>
        <p:spPr bwMode="auto">
          <a:xfrm>
            <a:off x="1192213" y="323165"/>
            <a:ext cx="2832827" cy="584775"/>
          </a:xfrm>
          <a:prstGeom prst="rect">
            <a:avLst/>
          </a:prstGeom>
          <a:solidFill>
            <a:srgbClr val="FFFFCC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1dam</a:t>
            </a:r>
            <a:r>
              <a:rPr lang="en-US" sz="32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100m</a:t>
            </a:r>
            <a:r>
              <a:rPr lang="en-US" sz="32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9" name="Text Box 39"/>
          <p:cNvSpPr txBox="1">
            <a:spLocks noChangeArrowheads="1"/>
          </p:cNvSpPr>
          <p:nvPr/>
        </p:nvSpPr>
        <p:spPr bwMode="auto">
          <a:xfrm>
            <a:off x="4371975" y="324752"/>
            <a:ext cx="3129383" cy="584775"/>
          </a:xfrm>
          <a:prstGeom prst="rect">
            <a:avLst/>
          </a:prstGeom>
          <a:solidFill>
            <a:srgbClr val="FFFFCC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1hm</a:t>
            </a:r>
            <a:r>
              <a:rPr lang="en-US" sz="32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100dam</a:t>
            </a:r>
            <a:r>
              <a:rPr lang="en-US" sz="32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32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6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4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2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0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0" dur="298779" fill="hold"/>
                                        <p:tgtEl>
                                          <p:spTgt spid="205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74" dur="1" fill="hold"/>
                                        <p:tgtEl>
                                          <p:spTgt spid="205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8" dur="30642" fill="hold"/>
                                        <p:tgtEl>
                                          <p:spTgt spid="205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stop">
                                      <p:cBhvr>
                                        <p:cTn id="82" dur="1" fill="hold"/>
                                        <p:tgtEl>
                                          <p:spTgt spid="205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2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89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2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93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2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9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200"/>
                                        <p:tgtEl>
                                          <p:spTgt spid="205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10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200"/>
                                        <p:tgtEl>
                                          <p:spTgt spid="205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200"/>
                                        <p:tgtEl>
                                          <p:spTgt spid="205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10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200"/>
                                        <p:tgtEl>
                                          <p:spTgt spid="205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70000" showWhenStopped="0">
                <p:cTn id="112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  <p:cond evt="onNext" delay="0">
                      <p:tgtEl>
                        <p:sldTgt/>
                      </p:tgtEl>
                    </p:cond>
                  </p:endCondLst>
                </p:cTn>
                <p:tgtEl>
                  <p:spTgt spid="20516"/>
                </p:tgtEl>
              </p:cMediaNode>
            </p:audio>
            <p:audio>
              <p:cMediaNode vol="89000">
                <p:cTn id="1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17"/>
                </p:tgtEl>
              </p:cMediaNode>
            </p:audio>
          </p:childTnLst>
        </p:cTn>
      </p:par>
    </p:tnLst>
    <p:bldLst>
      <p:bldP spid="20485" grpId="0"/>
      <p:bldP spid="20486" grpId="0"/>
      <p:bldP spid="20487" grpId="0"/>
      <p:bldP spid="20488" grpId="0"/>
      <p:bldP spid="20489" grpId="0"/>
      <p:bldP spid="20490" grpId="0"/>
      <p:bldP spid="20493" grpId="0"/>
      <p:bldP spid="20494" grpId="0"/>
      <p:bldP spid="20495" grpId="0"/>
      <p:bldP spid="20496" grpId="0"/>
      <p:bldP spid="2049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407988" y="563563"/>
            <a:ext cx="487825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 động 3: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300038" y="1328738"/>
            <a:ext cx="8472487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Bài 4:</a:t>
            </a:r>
            <a:r>
              <a:rPr lang="en-US" sz="3200" b="1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Viết các số đo sau dưới dạng số đo có đơn vị là đề-ca-mét vuông (theo mẫu):</a:t>
            </a:r>
          </a:p>
        </p:txBody>
      </p:sp>
      <p:grpSp>
        <p:nvGrpSpPr>
          <p:cNvPr id="21517" name="Group 13"/>
          <p:cNvGrpSpPr>
            <a:grpSpLocks/>
          </p:cNvGrpSpPr>
          <p:nvPr/>
        </p:nvGrpSpPr>
        <p:grpSpPr bwMode="auto">
          <a:xfrm>
            <a:off x="300038" y="2555876"/>
            <a:ext cx="8582025" cy="954088"/>
            <a:chOff x="189" y="1344"/>
            <a:chExt cx="5406" cy="601"/>
          </a:xfrm>
        </p:grpSpPr>
        <p:sp>
          <p:nvSpPr>
            <p:cNvPr id="21510" name="Text Box 6"/>
            <p:cNvSpPr txBox="1">
              <a:spLocks noChangeArrowheads="1"/>
            </p:cNvSpPr>
            <p:nvPr/>
          </p:nvSpPr>
          <p:spPr bwMode="auto">
            <a:xfrm>
              <a:off x="189" y="1451"/>
              <a:ext cx="540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800" b="1" i="1" dirty="0" err="1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Mẫu</a:t>
              </a:r>
              <a:r>
                <a:rPr lang="en-US" sz="2800" b="1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:	5dam</a:t>
              </a:r>
              <a:r>
                <a:rPr lang="en-US" sz="2800" b="1" i="1" baseline="30000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b="1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23m</a:t>
              </a:r>
              <a:r>
                <a:rPr lang="en-US" sz="2800" b="1" i="1" baseline="30000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b="1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= 5dam</a:t>
              </a:r>
              <a:r>
                <a:rPr lang="en-US" sz="2800" b="1" i="1" baseline="30000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b="1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+       dam</a:t>
              </a:r>
              <a:r>
                <a:rPr lang="en-US" sz="2800" b="1" i="1" baseline="30000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b="1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 = 5      dam</a:t>
              </a:r>
              <a:r>
                <a:rPr lang="en-US" sz="2800" b="1" i="1" baseline="30000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800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12" name="Text Box 8"/>
            <p:cNvSpPr txBox="1">
              <a:spLocks noChangeArrowheads="1"/>
            </p:cNvSpPr>
            <p:nvPr/>
          </p:nvSpPr>
          <p:spPr bwMode="auto">
            <a:xfrm>
              <a:off x="2860" y="1344"/>
              <a:ext cx="456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800" b="1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23</a:t>
              </a:r>
            </a:p>
            <a:p>
              <a:pPr algn="ctr"/>
              <a:r>
                <a:rPr lang="en-US" sz="2800" b="1" i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100</a:t>
              </a:r>
            </a:p>
          </p:txBody>
        </p:sp>
        <p:sp>
          <p:nvSpPr>
            <p:cNvPr id="21513" name="Text Box 9"/>
            <p:cNvSpPr txBox="1">
              <a:spLocks noChangeArrowheads="1"/>
            </p:cNvSpPr>
            <p:nvPr/>
          </p:nvSpPr>
          <p:spPr bwMode="auto">
            <a:xfrm>
              <a:off x="4108" y="1344"/>
              <a:ext cx="456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800" b="1" i="1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23</a:t>
              </a:r>
            </a:p>
            <a:p>
              <a:pPr algn="ctr"/>
              <a:r>
                <a:rPr lang="en-US" sz="2800" b="1" i="1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</a:rPr>
                <a:t>100</a:t>
              </a:r>
            </a:p>
          </p:txBody>
        </p:sp>
        <p:sp>
          <p:nvSpPr>
            <p:cNvPr id="21514" name="Line 10"/>
            <p:cNvSpPr>
              <a:spLocks noChangeShapeType="1"/>
            </p:cNvSpPr>
            <p:nvPr/>
          </p:nvSpPr>
          <p:spPr bwMode="auto">
            <a:xfrm>
              <a:off x="2969" y="1632"/>
              <a:ext cx="330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15" name="Line 11"/>
            <p:cNvSpPr>
              <a:spLocks noChangeShapeType="1"/>
            </p:cNvSpPr>
            <p:nvPr/>
          </p:nvSpPr>
          <p:spPr bwMode="auto">
            <a:xfrm>
              <a:off x="4187" y="1632"/>
              <a:ext cx="330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1557" name="Group 53"/>
          <p:cNvGrpSpPr>
            <a:grpSpLocks/>
          </p:cNvGrpSpPr>
          <p:nvPr/>
        </p:nvGrpSpPr>
        <p:grpSpPr bwMode="auto">
          <a:xfrm>
            <a:off x="236538" y="3587750"/>
            <a:ext cx="5697537" cy="1016000"/>
            <a:chOff x="149" y="2092"/>
            <a:chExt cx="3589" cy="640"/>
          </a:xfrm>
        </p:grpSpPr>
        <p:sp>
          <p:nvSpPr>
            <p:cNvPr id="21518" name="Text Box 14"/>
            <p:cNvSpPr txBox="1">
              <a:spLocks noChangeArrowheads="1"/>
            </p:cNvSpPr>
            <p:nvPr/>
          </p:nvSpPr>
          <p:spPr bwMode="auto">
            <a:xfrm>
              <a:off x="149" y="2186"/>
              <a:ext cx="3589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16dam</a:t>
              </a:r>
              <a:r>
                <a:rPr lang="en-US" sz="3000" baseline="30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91m</a:t>
              </a:r>
              <a:r>
                <a:rPr lang="en-US" sz="3000" baseline="30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= 16 dam</a:t>
              </a:r>
              <a:r>
                <a:rPr lang="en-US" sz="3000" baseline="30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 </a:t>
              </a:r>
              <a:r>
                <a:rPr lang="en-US" sz="3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+       dam</a:t>
              </a:r>
              <a:r>
                <a:rPr lang="en-US" sz="3000" baseline="30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3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21" name="Text Box 17"/>
            <p:cNvSpPr txBox="1">
              <a:spLocks noChangeArrowheads="1"/>
            </p:cNvSpPr>
            <p:nvPr/>
          </p:nvSpPr>
          <p:spPr bwMode="auto">
            <a:xfrm>
              <a:off x="2761" y="2092"/>
              <a:ext cx="480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3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91</a:t>
              </a:r>
            </a:p>
            <a:p>
              <a:pPr algn="ctr"/>
              <a:r>
                <a:rPr lang="en-US" sz="3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100</a:t>
              </a:r>
            </a:p>
          </p:txBody>
        </p:sp>
        <p:sp>
          <p:nvSpPr>
            <p:cNvPr id="21522" name="Line 18"/>
            <p:cNvSpPr>
              <a:spLocks noChangeShapeType="1"/>
            </p:cNvSpPr>
            <p:nvPr/>
          </p:nvSpPr>
          <p:spPr bwMode="auto">
            <a:xfrm flipV="1">
              <a:off x="2832" y="2409"/>
              <a:ext cx="357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1559" name="Group 55"/>
          <p:cNvGrpSpPr>
            <a:grpSpLocks/>
          </p:cNvGrpSpPr>
          <p:nvPr/>
        </p:nvGrpSpPr>
        <p:grpSpPr bwMode="auto">
          <a:xfrm>
            <a:off x="236538" y="5784850"/>
            <a:ext cx="7859712" cy="1060450"/>
            <a:chOff x="149" y="3476"/>
            <a:chExt cx="4951" cy="668"/>
          </a:xfrm>
        </p:grpSpPr>
        <p:sp>
          <p:nvSpPr>
            <p:cNvPr id="21530" name="Text Box 26"/>
            <p:cNvSpPr txBox="1">
              <a:spLocks noChangeArrowheads="1"/>
            </p:cNvSpPr>
            <p:nvPr/>
          </p:nvSpPr>
          <p:spPr bwMode="auto">
            <a:xfrm>
              <a:off x="149" y="3626"/>
              <a:ext cx="4951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32dam</a:t>
              </a:r>
              <a:r>
                <a:rPr lang="en-US" sz="3000" baseline="30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5m</a:t>
              </a:r>
              <a:r>
                <a:rPr lang="en-US" sz="3000" baseline="30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= 32 dam</a:t>
              </a:r>
              <a:r>
                <a:rPr lang="en-US" sz="3000" baseline="30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 </a:t>
              </a:r>
              <a:r>
                <a:rPr lang="en-US" sz="3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+       dam</a:t>
              </a:r>
              <a:r>
                <a:rPr lang="en-US" sz="3000" baseline="30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=            dam</a:t>
              </a:r>
              <a:r>
                <a:rPr lang="en-US" sz="3000" baseline="30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31" name="Text Box 27"/>
            <p:cNvSpPr txBox="1">
              <a:spLocks noChangeArrowheads="1"/>
            </p:cNvSpPr>
            <p:nvPr/>
          </p:nvSpPr>
          <p:spPr bwMode="auto">
            <a:xfrm>
              <a:off x="3800" y="3597"/>
              <a:ext cx="359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32</a:t>
              </a:r>
            </a:p>
          </p:txBody>
        </p:sp>
        <p:sp>
          <p:nvSpPr>
            <p:cNvPr id="21532" name="Text Box 28"/>
            <p:cNvSpPr txBox="1">
              <a:spLocks noChangeArrowheads="1"/>
            </p:cNvSpPr>
            <p:nvPr/>
          </p:nvSpPr>
          <p:spPr bwMode="auto">
            <a:xfrm>
              <a:off x="2691" y="3504"/>
              <a:ext cx="480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3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  <a:p>
              <a:pPr algn="ctr"/>
              <a:r>
                <a:rPr lang="en-US" sz="3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100</a:t>
              </a:r>
            </a:p>
          </p:txBody>
        </p:sp>
        <p:sp>
          <p:nvSpPr>
            <p:cNvPr id="21533" name="Line 29"/>
            <p:cNvSpPr>
              <a:spLocks noChangeShapeType="1"/>
            </p:cNvSpPr>
            <p:nvPr/>
          </p:nvSpPr>
          <p:spPr bwMode="auto">
            <a:xfrm flipV="1">
              <a:off x="2720" y="3821"/>
              <a:ext cx="357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34" name="Text Box 30"/>
            <p:cNvSpPr txBox="1">
              <a:spLocks noChangeArrowheads="1"/>
            </p:cNvSpPr>
            <p:nvPr/>
          </p:nvSpPr>
          <p:spPr bwMode="auto">
            <a:xfrm>
              <a:off x="4103" y="3476"/>
              <a:ext cx="480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3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  <a:p>
              <a:pPr algn="ctr"/>
              <a:r>
                <a:rPr lang="en-US" sz="3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100</a:t>
              </a:r>
            </a:p>
          </p:txBody>
        </p:sp>
        <p:sp>
          <p:nvSpPr>
            <p:cNvPr id="21535" name="Line 31"/>
            <p:cNvSpPr>
              <a:spLocks noChangeShapeType="1"/>
            </p:cNvSpPr>
            <p:nvPr/>
          </p:nvSpPr>
          <p:spPr bwMode="auto">
            <a:xfrm flipV="1">
              <a:off x="4117" y="3793"/>
              <a:ext cx="385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1558" name="Group 54"/>
          <p:cNvGrpSpPr>
            <a:grpSpLocks/>
          </p:cNvGrpSpPr>
          <p:nvPr/>
        </p:nvGrpSpPr>
        <p:grpSpPr bwMode="auto">
          <a:xfrm>
            <a:off x="211138" y="4664075"/>
            <a:ext cx="7956550" cy="1104900"/>
            <a:chOff x="133" y="2770"/>
            <a:chExt cx="5012" cy="696"/>
          </a:xfrm>
        </p:grpSpPr>
        <p:sp>
          <p:nvSpPr>
            <p:cNvPr id="21536" name="Text Box 32"/>
            <p:cNvSpPr txBox="1">
              <a:spLocks noChangeArrowheads="1"/>
            </p:cNvSpPr>
            <p:nvPr/>
          </p:nvSpPr>
          <p:spPr bwMode="auto">
            <a:xfrm>
              <a:off x="133" y="2920"/>
              <a:ext cx="5012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16dam</a:t>
              </a:r>
              <a:r>
                <a:rPr lang="en-US" sz="3000" baseline="30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91m</a:t>
              </a:r>
              <a:r>
                <a:rPr lang="en-US" sz="3000" baseline="30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= 16 dam</a:t>
              </a:r>
              <a:r>
                <a:rPr lang="en-US" sz="3000" baseline="30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 </a:t>
              </a:r>
              <a:r>
                <a:rPr lang="en-US" sz="3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+       dam</a:t>
              </a:r>
              <a:r>
                <a:rPr lang="en-US" sz="3000" baseline="30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=            dam</a:t>
              </a:r>
              <a:r>
                <a:rPr lang="en-US" sz="3000" baseline="30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3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37" name="Text Box 33"/>
            <p:cNvSpPr txBox="1">
              <a:spLocks noChangeArrowheads="1"/>
            </p:cNvSpPr>
            <p:nvPr/>
          </p:nvSpPr>
          <p:spPr bwMode="auto">
            <a:xfrm>
              <a:off x="3728" y="2891"/>
              <a:ext cx="359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16</a:t>
              </a:r>
            </a:p>
          </p:txBody>
        </p:sp>
        <p:sp>
          <p:nvSpPr>
            <p:cNvPr id="21538" name="Text Box 34"/>
            <p:cNvSpPr txBox="1">
              <a:spLocks noChangeArrowheads="1"/>
            </p:cNvSpPr>
            <p:nvPr/>
          </p:nvSpPr>
          <p:spPr bwMode="auto">
            <a:xfrm>
              <a:off x="2731" y="2826"/>
              <a:ext cx="480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3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91</a:t>
              </a:r>
            </a:p>
            <a:p>
              <a:pPr algn="ctr"/>
              <a:r>
                <a:rPr lang="en-US" sz="30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100</a:t>
              </a:r>
            </a:p>
          </p:txBody>
        </p:sp>
        <p:sp>
          <p:nvSpPr>
            <p:cNvPr id="21539" name="Line 35"/>
            <p:cNvSpPr>
              <a:spLocks noChangeShapeType="1"/>
            </p:cNvSpPr>
            <p:nvPr/>
          </p:nvSpPr>
          <p:spPr bwMode="auto">
            <a:xfrm flipV="1">
              <a:off x="2760" y="3143"/>
              <a:ext cx="357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40" name="Text Box 36"/>
            <p:cNvSpPr txBox="1">
              <a:spLocks noChangeArrowheads="1"/>
            </p:cNvSpPr>
            <p:nvPr/>
          </p:nvSpPr>
          <p:spPr bwMode="auto">
            <a:xfrm>
              <a:off x="4073" y="2770"/>
              <a:ext cx="480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3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91</a:t>
              </a:r>
            </a:p>
            <a:p>
              <a:pPr algn="ctr"/>
              <a:r>
                <a:rPr lang="en-US" sz="3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100</a:t>
              </a:r>
            </a:p>
          </p:txBody>
        </p:sp>
        <p:sp>
          <p:nvSpPr>
            <p:cNvPr id="21541" name="Line 37"/>
            <p:cNvSpPr>
              <a:spLocks noChangeShapeType="1"/>
            </p:cNvSpPr>
            <p:nvPr/>
          </p:nvSpPr>
          <p:spPr bwMode="auto">
            <a:xfrm>
              <a:off x="4060" y="3072"/>
              <a:ext cx="467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1542" name="Text Box 38"/>
          <p:cNvSpPr txBox="1">
            <a:spLocks noChangeArrowheads="1"/>
          </p:cNvSpPr>
          <p:nvPr/>
        </p:nvSpPr>
        <p:spPr bwMode="auto">
          <a:xfrm>
            <a:off x="279400" y="3703638"/>
            <a:ext cx="393088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16dam</a:t>
            </a:r>
            <a:r>
              <a:rPr lang="en-US" sz="30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91m</a:t>
            </a:r>
            <a:r>
              <a:rPr lang="en-US" sz="30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 ?  dam</a:t>
            </a:r>
            <a:r>
              <a:rPr lang="en-US" sz="30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0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45" name="Text Box 41"/>
          <p:cNvSpPr txBox="1">
            <a:spLocks noChangeArrowheads="1"/>
          </p:cNvSpPr>
          <p:nvPr/>
        </p:nvSpPr>
        <p:spPr bwMode="auto">
          <a:xfrm>
            <a:off x="328613" y="4618038"/>
            <a:ext cx="383470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32dam</a:t>
            </a:r>
            <a:r>
              <a:rPr lang="en-US" sz="30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5m</a:t>
            </a:r>
            <a:r>
              <a:rPr lang="en-US" sz="30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 ?  dam</a:t>
            </a:r>
            <a:r>
              <a:rPr lang="en-US" sz="30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0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60" name="Text Box 56"/>
          <p:cNvSpPr txBox="1">
            <a:spLocks noChangeArrowheads="1"/>
          </p:cNvSpPr>
          <p:nvPr/>
        </p:nvSpPr>
        <p:spPr bwMode="auto">
          <a:xfrm>
            <a:off x="1192213" y="61913"/>
            <a:ext cx="2832827" cy="584775"/>
          </a:xfrm>
          <a:prstGeom prst="rect">
            <a:avLst/>
          </a:prstGeom>
          <a:solidFill>
            <a:srgbClr val="FFFFCC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1dam</a:t>
            </a:r>
            <a:r>
              <a:rPr lang="en-US" sz="3200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100m</a:t>
            </a:r>
            <a:r>
              <a:rPr lang="en-US" sz="3200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61" name="Text Box 57"/>
          <p:cNvSpPr txBox="1">
            <a:spLocks noChangeArrowheads="1"/>
          </p:cNvSpPr>
          <p:nvPr/>
        </p:nvSpPr>
        <p:spPr bwMode="auto">
          <a:xfrm>
            <a:off x="4371975" y="63500"/>
            <a:ext cx="3129383" cy="584775"/>
          </a:xfrm>
          <a:prstGeom prst="rect">
            <a:avLst/>
          </a:prstGeom>
          <a:solidFill>
            <a:srgbClr val="FFFFCC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1hm</a:t>
            </a:r>
            <a:r>
              <a:rPr lang="en-US" sz="32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100dam</a:t>
            </a:r>
            <a:r>
              <a:rPr lang="en-US" sz="32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775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5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21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21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215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1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1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15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1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1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1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5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/>
      <p:bldP spid="21542" grpId="0"/>
      <p:bldP spid="21542" grpId="1"/>
      <p:bldP spid="21545" grpId="0"/>
      <p:bldP spid="21545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55" name="Picture 27" descr="theend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0588" y="6032500"/>
            <a:ext cx="6334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60" name="Text Box 32"/>
          <p:cNvSpPr txBox="1">
            <a:spLocks noChangeArrowheads="1"/>
          </p:cNvSpPr>
          <p:nvPr/>
        </p:nvSpPr>
        <p:spPr bwMode="auto">
          <a:xfrm>
            <a:off x="3848100" y="42227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>
              <a:latin typeface="VNI-Bodon-Poster" pitchFamily="2" charset="0"/>
            </a:endParaRPr>
          </a:p>
        </p:txBody>
      </p:sp>
      <p:sp>
        <p:nvSpPr>
          <p:cNvPr id="22561" name="Text Box 33"/>
          <p:cNvSpPr txBox="1">
            <a:spLocks noChangeArrowheads="1"/>
          </p:cNvSpPr>
          <p:nvPr/>
        </p:nvSpPr>
        <p:spPr bwMode="auto">
          <a:xfrm>
            <a:off x="3508163" y="414338"/>
            <a:ext cx="2145139" cy="769441"/>
          </a:xfrm>
          <a:prstGeom prst="rect">
            <a:avLst/>
          </a:prstGeom>
          <a:noFill/>
          <a:ln>
            <a:noFill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62" name="Text Box 34"/>
          <p:cNvSpPr txBox="1">
            <a:spLocks noChangeArrowheads="1"/>
          </p:cNvSpPr>
          <p:nvPr/>
        </p:nvSpPr>
        <p:spPr bwMode="auto">
          <a:xfrm>
            <a:off x="1824096" y="1398588"/>
            <a:ext cx="5786329" cy="1107996"/>
          </a:xfrm>
          <a:prstGeom prst="rect">
            <a:avLst/>
          </a:prstGeom>
          <a:noFill/>
          <a:ln>
            <a:noFill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ĐI TÌM ẨN SỐ</a:t>
            </a:r>
            <a:endParaRPr lang="en-US" sz="66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75" name="Picture 47" descr="unicorn_standing_look_md_clr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3488" y="4257675"/>
            <a:ext cx="2295525" cy="229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78" name="Picture 50" descr="0036">
            <a:hlinkClick r:id="rId6" action="ppaction://hlinksldjump"/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050" y="4475163"/>
            <a:ext cx="2039938" cy="2097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79" name="Picture 51" descr="DOG21">
            <a:hlinkClick r:id="rId8" action="ppaction://hlinksldjump"/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71788"/>
            <a:ext cx="2789238" cy="170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83" name="Picture 55" descr="bunny_thumping_foot_md_clr">
            <a:hlinkClick r:id="rId10" action="ppaction://hlinksldjump"/>
          </p:cNvPr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5413" y="2481263"/>
            <a:ext cx="2003425" cy="252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85" name="Picture 57" descr="cheetah">
            <a:hlinkClick r:id="rId12" action="ppaction://hlinksldjump"/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2113" y="4770438"/>
            <a:ext cx="3733801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86" name="Picture 58" descr="CartoonAnimatedMouse">
            <a:hlinkClick r:id="rId14" action="ppaction://hlinksldjump"/>
          </p:cNvPr>
          <p:cNvPicPr>
            <a:picLocks noChangeAspect="1" noChangeArrowheads="1" noCrop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979613"/>
            <a:ext cx="2678113" cy="267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91" name="Picture 63" descr="Tweety[1]">
            <a:hlinkClick r:id="rId16" action="ppaction://hlinksldjump"/>
          </p:cNvPr>
          <p:cNvPicPr>
            <a:picLocks noChangeAspect="1" noChangeArrowheads="1" noCrop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3850" y="2828925"/>
            <a:ext cx="1828800" cy="154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96" name="Picture 68" descr="rooster2[1]">
            <a:hlinkClick r:id="rId18" action="ppaction://hlinksldjump"/>
          </p:cNvPr>
          <p:cNvPicPr>
            <a:picLocks noChangeAspect="1" noChangeArrowheads="1" noCrop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7425" y="466090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2445943"/>
      </p:ext>
    </p:extLst>
  </p:cSld>
  <p:clrMapOvr>
    <a:masterClrMapping/>
  </p:clrMapOvr>
  <p:transition advClick="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2" dur="1000" fill="hold"/>
                                        <p:tgtEl>
                                          <p:spTgt spid="225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4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3" presetClass="emph" presetSubtype="2" repeatCount="indefinite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0" dur="1000" fill="hold"/>
                                        <p:tgtEl>
                                          <p:spTgt spid="225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3" presetClass="emph" presetSubtype="2" repeatCount="indefinite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2" dur="2000" fill="hold"/>
                                        <p:tgtEl>
                                          <p:spTgt spid="225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34" presetClass="emph" presetSubtype="0" repeatCount="indefinite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225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0" presetClass="path" presetSubtype="0" accel="50000" decel="50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C 0.05191 -0.0926 0.10434 -0.18519 0.17691 -0.19676 C 0.24948 -0.20834 0.35469 -0.11482 0.43576 -0.06991 C 0.51667 -0.025 0.55295 0.0493 0.66267 0.07314 C 0.77257 0.09699 1.02292 0.07222 1.09531 0.07314 " pathEditMode="relative" rAng="0" ptsTypes="aaaaA">
                                      <p:cBhvr>
                                        <p:cTn id="33" dur="3000" fill="hold"/>
                                        <p:tgtEl>
                                          <p:spTgt spid="225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757" y="-55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7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25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9.25926E-6 C 0.0599 0.07547 0.11997 0.15093 0.19531 0.14306 C 0.27066 0.13519 0.43663 0.02778 0.45243 -0.04745 C 0.46823 -0.12268 0.37656 -0.25486 0.29045 -0.30786 C 0.20434 -0.36087 0.06198 -0.38726 -0.06424 -0.36504 C -0.19045 -0.34282 -0.38698 -0.20995 -0.46667 -0.17453 C -0.54635 -0.13911 -0.54462 -0.14583 -0.54288 -0.15231 " pathEditMode="relative" ptsTypes="aaaaaaA">
                                      <p:cBhvr>
                                        <p:cTn id="41" dur="3000" fill="hold"/>
                                        <p:tgtEl>
                                          <p:spTgt spid="225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83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225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 nodeType="clickPar">
                      <p:stCondLst>
                        <p:cond delay="0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8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9 -0.19375 C 0.02396 -0.17084 0.0559 -0.14746 0.07014 -0.1176 C 0.08437 -0.08542 0.09184 -0.04723 0.09878 -0.0088 C 0.10625 0.02939 0.09878 0.06157 0.09184 0.09676 C 0.08437 0.12963 0.07396 0.16458 0.04844 0.19351 C 0.02743 0.22338 -0.00834 0.24699 -0.0474 0.26504 C -0.08316 0.28194 -0.1257 0.29398 -0.16858 0.3 C -0.21129 0.30601 -0.25417 0.30601 -0.29358 0.3 C -0.33611 0.29398 -0.375 0.27893 -0.40729 0.25532 C -0.43976 0.23495 -0.46841 0.20856 -0.48229 0.17639 C -0.5 0.14676 -0.50712 0.10601 -0.50712 0.07314 C -0.51059 0.04097 -0.50712 0.00254 -0.48924 -0.0294 C -0.47188 -0.05926 -0.43976 -0.08241 -0.3967 -0.09422 C -0.35347 -0.10324 -0.31094 -0.09121 -0.28229 -0.07061 C -0.25764 -0.05024 -0.23959 -0.0176 -0.23611 0.02037 C -0.23611 0.05833 -0.23959 0.09375 -0.25764 0.12291 C -0.27552 0.15277 -0.27222 0.15856 -0.34288 0.19676 C -0.40729 0.23819 -0.47188 0.22639 -0.51059 0.22893 C -0.54983 0.22893 -0.5816 0.21713 -0.62049 0.20555 C -0.66372 0.19097 -0.69879 0.16458 -0.72413 0.14097 C -0.74879 0.11759 -0.75955 0.08796 -0.77361 0.04097 C -0.78438 -0.00579 -0.78438 -0.0294 -0.78438 -0.06528 C -0.78438 -0.10047 -0.78438 -0.13565 -0.78438 -0.17084 " pathEditMode="relative" rAng="0" ptsTypes="fffffffffffffffffffffff">
                                      <p:cBhvr>
                                        <p:cTn id="49" dur="5000" fill="hold"/>
                                        <p:tgtEl>
                                          <p:spTgt spid="225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437" y="2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86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225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 nodeType="clickPar">
                      <p:stCondLst>
                        <p:cond delay="0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5.55556E-6 C -0.00608 -0.14351 -0.01198 -0.2868 -0.08819 -0.27314 C -0.16441 -0.25948 -0.30712 0.08774 -0.45712 0.08241 C -0.60712 0.07709 -0.79774 -0.11388 -0.98819 -0.30485 " pathEditMode="relative" ptsTypes="aaaA">
                                      <p:cBhvr>
                                        <p:cTn id="57" dur="3000" fill="hold"/>
                                        <p:tgtEl>
                                          <p:spTgt spid="225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9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25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61111E-6 4.07407E-6 C 0.07987 -0.13588 0.1599 -0.27153 0.25712 -0.29213 C 0.35435 -0.31273 0.44098 -0.14699 0.58334 -0.12384 C 0.7257 -0.10069 1.02553 -0.1419 1.11199 -0.15255 C 1.19827 -0.16319 1.15035 -0.17546 1.10244 -0.1875 " pathEditMode="relative" ptsTypes="aaaaA">
                                      <p:cBhvr>
                                        <p:cTn id="66" dur="3000" fill="hold"/>
                                        <p:tgtEl>
                                          <p:spTgt spid="225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85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225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 nodeType="clickPar">
                      <p:stCondLst>
                        <p:cond delay="0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59259E-6 C -0.04913 0.03681 -0.09809 0.07361 -0.14288 0.05718 C -0.18768 0.04074 -0.25486 -0.03055 -0.2691 -0.09838 C -0.28334 -0.1662 -0.27275 -0.2868 -0.22865 -0.3493 C -0.18455 -0.4118 -0.07344 -0.46204 -0.00486 -0.47315 C 0.06371 -0.48426 0.13055 -0.46458 0.18333 -0.41597 C 0.23611 -0.36736 0.26441 -0.23333 0.3118 -0.18102 C 0.35903 -0.1287 0.37066 -0.07199 0.46666 -0.10162 C 0.56267 -0.13125 0.81718 -0.31551 0.88784 -0.35879 " pathEditMode="relative" ptsTypes="aaaaaaaaA">
                                      <p:cBhvr>
                                        <p:cTn id="74" dur="5000" fill="hold"/>
                                        <p:tgtEl>
                                          <p:spTgt spid="225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78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225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 nodeType="clickPar">
                      <p:stCondLst>
                        <p:cond delay="0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7.40741E-7 C -0.0217 -0.10231 -0.04323 -0.2044 -0.09757 -0.19699 C -0.15191 -0.18958 -0.21042 0.10741 -0.32622 0.04445 C -0.44201 -0.01852 -0.71354 -0.45995 -0.79288 -0.57477 C -0.87222 -0.68958 -0.83733 -0.66713 -0.80226 -0.64444 " pathEditMode="relative" ptsTypes="aaaaA">
                                      <p:cBhvr>
                                        <p:cTn id="82" dur="2000" fill="hold"/>
                                        <p:tgtEl>
                                          <p:spTgt spid="225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96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25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 nodeType="clickPar">
                      <p:stCondLst>
                        <p:cond delay="0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44444E-6 L -1.09531 -4.44444E-6 " pathEditMode="relative" rAng="0" ptsTypes="AA">
                                      <p:cBhvr>
                                        <p:cTn id="90" dur="5000" fill="hold"/>
                                        <p:tgtEl>
                                          <p:spTgt spid="225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7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9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75"/>
                  </p:tgtEl>
                </p:cond>
              </p:nextCondLst>
            </p:seq>
          </p:childTnLst>
        </p:cTn>
      </p:par>
    </p:tnLst>
    <p:bldLst>
      <p:bldP spid="22561" grpId="0"/>
      <p:bldP spid="22561" grpId="1"/>
      <p:bldP spid="22562" grpId="0"/>
      <p:bldP spid="22562" grpId="1"/>
      <p:bldP spid="22562" grpId="2"/>
      <p:bldP spid="22562" grpId="3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72" name="Picture 20" descr="IMG0-28">
            <a:hlinkClick r:id="rId6" action="ppaction://hlinksldjump"/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9625" y="6143625"/>
            <a:ext cx="71437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73" name="Text Box 21"/>
          <p:cNvSpPr txBox="1">
            <a:spLocks noChangeArrowheads="1"/>
          </p:cNvSpPr>
          <p:nvPr/>
        </p:nvSpPr>
        <p:spPr bwMode="auto">
          <a:xfrm>
            <a:off x="1803400" y="2560638"/>
            <a:ext cx="508504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100m</a:t>
            </a:r>
            <a:r>
              <a:rPr lang="en-US" sz="4800" b="1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. . . . dam</a:t>
            </a:r>
            <a:r>
              <a:rPr lang="en-US" sz="4800" b="1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4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74" name="Text Box 22"/>
          <p:cNvSpPr txBox="1">
            <a:spLocks noChangeArrowheads="1"/>
          </p:cNvSpPr>
          <p:nvPr/>
        </p:nvSpPr>
        <p:spPr bwMode="auto">
          <a:xfrm>
            <a:off x="4481747" y="2517775"/>
            <a:ext cx="53091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3575" name="AutoShape 23"/>
          <p:cNvSpPr>
            <a:spLocks noChangeArrowheads="1"/>
          </p:cNvSpPr>
          <p:nvPr/>
        </p:nvSpPr>
        <p:spPr bwMode="auto">
          <a:xfrm>
            <a:off x="3457575" y="4192588"/>
            <a:ext cx="2257425" cy="2117725"/>
          </a:xfrm>
          <a:prstGeom prst="star16">
            <a:avLst>
              <a:gd name="adj" fmla="val 28736"/>
            </a:avLst>
          </a:prstGeom>
          <a:solidFill>
            <a:srgbClr val="009900">
              <a:alpha val="61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76" name="Oval 24"/>
          <p:cNvSpPr>
            <a:spLocks noChangeArrowheads="1"/>
          </p:cNvSpPr>
          <p:nvPr/>
        </p:nvSpPr>
        <p:spPr bwMode="auto">
          <a:xfrm>
            <a:off x="3897313" y="4567238"/>
            <a:ext cx="1371600" cy="13716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77" name="WordArt 25"/>
          <p:cNvSpPr>
            <a:spLocks noChangeArrowheads="1" noChangeShapeType="1" noTextEdit="1"/>
          </p:cNvSpPr>
          <p:nvPr/>
        </p:nvSpPr>
        <p:spPr bwMode="auto">
          <a:xfrm>
            <a:off x="4181475" y="4797425"/>
            <a:ext cx="763588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05</a:t>
            </a:r>
          </a:p>
        </p:txBody>
      </p:sp>
      <p:sp>
        <p:nvSpPr>
          <p:cNvPr id="23578" name="WordArt 26"/>
          <p:cNvSpPr>
            <a:spLocks noChangeArrowheads="1" noChangeShapeType="1" noTextEdit="1"/>
          </p:cNvSpPr>
          <p:nvPr/>
        </p:nvSpPr>
        <p:spPr bwMode="auto">
          <a:xfrm>
            <a:off x="4179888" y="4799013"/>
            <a:ext cx="763587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04</a:t>
            </a:r>
          </a:p>
        </p:txBody>
      </p:sp>
      <p:sp>
        <p:nvSpPr>
          <p:cNvPr id="23579" name="WordArt 27"/>
          <p:cNvSpPr>
            <a:spLocks noChangeArrowheads="1" noChangeShapeType="1" noTextEdit="1"/>
          </p:cNvSpPr>
          <p:nvPr/>
        </p:nvSpPr>
        <p:spPr bwMode="auto">
          <a:xfrm>
            <a:off x="4179888" y="4797425"/>
            <a:ext cx="763587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03</a:t>
            </a:r>
          </a:p>
        </p:txBody>
      </p:sp>
      <p:sp>
        <p:nvSpPr>
          <p:cNvPr id="23580" name="WordArt 28"/>
          <p:cNvSpPr>
            <a:spLocks noChangeArrowheads="1" noChangeShapeType="1" noTextEdit="1"/>
          </p:cNvSpPr>
          <p:nvPr/>
        </p:nvSpPr>
        <p:spPr bwMode="auto">
          <a:xfrm>
            <a:off x="4183063" y="4797425"/>
            <a:ext cx="763587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02</a:t>
            </a:r>
          </a:p>
        </p:txBody>
      </p:sp>
      <p:sp>
        <p:nvSpPr>
          <p:cNvPr id="23581" name="WordArt 29"/>
          <p:cNvSpPr>
            <a:spLocks noChangeArrowheads="1" noChangeShapeType="1" noTextEdit="1"/>
          </p:cNvSpPr>
          <p:nvPr/>
        </p:nvSpPr>
        <p:spPr bwMode="auto">
          <a:xfrm>
            <a:off x="4160838" y="4776788"/>
            <a:ext cx="763587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01</a:t>
            </a:r>
          </a:p>
        </p:txBody>
      </p:sp>
      <p:sp>
        <p:nvSpPr>
          <p:cNvPr id="23582" name="WordArt 30"/>
          <p:cNvSpPr>
            <a:spLocks noChangeArrowheads="1" noChangeShapeType="1" noTextEdit="1"/>
          </p:cNvSpPr>
          <p:nvPr/>
        </p:nvSpPr>
        <p:spPr bwMode="auto">
          <a:xfrm>
            <a:off x="4176713" y="4776788"/>
            <a:ext cx="763587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3065362434"/>
      </p:ext>
    </p:extLst>
  </p:cSld>
  <p:clrMapOvr>
    <a:masterClrMapping/>
  </p:clrMapOvr>
  <p:transition advClick="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5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3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3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30" presetID="3" presetClass="exit" presetSubtype="0" fill="hold" grpId="1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3" presetID="3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36" presetID="3" presetClass="exit" presetSubtype="0" fill="hold" grpId="1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9" presetID="3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42" presetID="3" presetClass="exit" presetSubtype="0" fill="hold" grpId="1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5" presetID="3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id="48" presetID="3" presetClass="exit" presetSubtype="0" fill="hold" grpId="1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1" presetID="3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5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5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35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74" grpId="0"/>
      <p:bldP spid="23575" grpId="0" animBg="1"/>
      <p:bldP spid="23576" grpId="0" animBg="1"/>
      <p:bldP spid="23577" grpId="0" animBg="1"/>
      <p:bldP spid="23577" grpId="1" animBg="1"/>
      <p:bldP spid="23578" grpId="0" animBg="1"/>
      <p:bldP spid="23578" grpId="1" animBg="1"/>
      <p:bldP spid="23579" grpId="0" animBg="1"/>
      <p:bldP spid="23579" grpId="1" animBg="1"/>
      <p:bldP spid="23580" grpId="0" animBg="1"/>
      <p:bldP spid="23580" grpId="1" animBg="1"/>
      <p:bldP spid="23581" grpId="0" animBg="1"/>
      <p:bldP spid="23581" grpId="1" animBg="1"/>
      <p:bldP spid="2358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0" name="Picture 4" descr="IMG0-28">
            <a:hlinkClick r:id="rId6" action="ppaction://hlinksldjump"/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9625" y="6143625"/>
            <a:ext cx="71437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114425" y="2560638"/>
            <a:ext cx="652133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870m</a:t>
            </a:r>
            <a:r>
              <a:rPr lang="en-US" sz="4800" b="1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. . . dam</a:t>
            </a:r>
            <a:r>
              <a:rPr lang="en-US" sz="4800" b="1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. . m</a:t>
            </a:r>
            <a:r>
              <a:rPr lang="en-US" sz="4800" b="1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4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5904150" y="2538413"/>
            <a:ext cx="87716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70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3553739" y="2538413"/>
            <a:ext cx="53091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24584" name="AutoShape 8"/>
          <p:cNvSpPr>
            <a:spLocks noChangeArrowheads="1"/>
          </p:cNvSpPr>
          <p:nvPr/>
        </p:nvSpPr>
        <p:spPr bwMode="auto">
          <a:xfrm>
            <a:off x="3457575" y="4192588"/>
            <a:ext cx="2257425" cy="2117725"/>
          </a:xfrm>
          <a:prstGeom prst="star16">
            <a:avLst>
              <a:gd name="adj" fmla="val 28736"/>
            </a:avLst>
          </a:prstGeom>
          <a:solidFill>
            <a:srgbClr val="009900">
              <a:alpha val="61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5" name="Oval 9"/>
          <p:cNvSpPr>
            <a:spLocks noChangeArrowheads="1"/>
          </p:cNvSpPr>
          <p:nvPr/>
        </p:nvSpPr>
        <p:spPr bwMode="auto">
          <a:xfrm>
            <a:off x="3897313" y="4567238"/>
            <a:ext cx="1371600" cy="13716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6" name="WordArt 10"/>
          <p:cNvSpPr>
            <a:spLocks noChangeArrowheads="1" noChangeShapeType="1" noTextEdit="1"/>
          </p:cNvSpPr>
          <p:nvPr/>
        </p:nvSpPr>
        <p:spPr bwMode="auto">
          <a:xfrm>
            <a:off x="4181475" y="4797425"/>
            <a:ext cx="763588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05</a:t>
            </a:r>
          </a:p>
        </p:txBody>
      </p:sp>
      <p:sp>
        <p:nvSpPr>
          <p:cNvPr id="24587" name="WordArt 11"/>
          <p:cNvSpPr>
            <a:spLocks noChangeArrowheads="1" noChangeShapeType="1" noTextEdit="1"/>
          </p:cNvSpPr>
          <p:nvPr/>
        </p:nvSpPr>
        <p:spPr bwMode="auto">
          <a:xfrm>
            <a:off x="4179888" y="4799013"/>
            <a:ext cx="763587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04</a:t>
            </a:r>
          </a:p>
        </p:txBody>
      </p:sp>
      <p:sp>
        <p:nvSpPr>
          <p:cNvPr id="24588" name="WordArt 12"/>
          <p:cNvSpPr>
            <a:spLocks noChangeArrowheads="1" noChangeShapeType="1" noTextEdit="1"/>
          </p:cNvSpPr>
          <p:nvPr/>
        </p:nvSpPr>
        <p:spPr bwMode="auto">
          <a:xfrm>
            <a:off x="4179888" y="4797425"/>
            <a:ext cx="763587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03</a:t>
            </a:r>
          </a:p>
        </p:txBody>
      </p:sp>
      <p:sp>
        <p:nvSpPr>
          <p:cNvPr id="24589" name="WordArt 13"/>
          <p:cNvSpPr>
            <a:spLocks noChangeArrowheads="1" noChangeShapeType="1" noTextEdit="1"/>
          </p:cNvSpPr>
          <p:nvPr/>
        </p:nvSpPr>
        <p:spPr bwMode="auto">
          <a:xfrm>
            <a:off x="4183063" y="4797425"/>
            <a:ext cx="763587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02</a:t>
            </a:r>
          </a:p>
        </p:txBody>
      </p:sp>
      <p:sp>
        <p:nvSpPr>
          <p:cNvPr id="24590" name="WordArt 14"/>
          <p:cNvSpPr>
            <a:spLocks noChangeArrowheads="1" noChangeShapeType="1" noTextEdit="1"/>
          </p:cNvSpPr>
          <p:nvPr/>
        </p:nvSpPr>
        <p:spPr bwMode="auto">
          <a:xfrm>
            <a:off x="4160838" y="4776788"/>
            <a:ext cx="763587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01</a:t>
            </a:r>
          </a:p>
        </p:txBody>
      </p:sp>
      <p:sp>
        <p:nvSpPr>
          <p:cNvPr id="24591" name="WordArt 15"/>
          <p:cNvSpPr>
            <a:spLocks noChangeArrowheads="1" noChangeShapeType="1" noTextEdit="1"/>
          </p:cNvSpPr>
          <p:nvPr/>
        </p:nvSpPr>
        <p:spPr bwMode="auto">
          <a:xfrm>
            <a:off x="4176713" y="4776788"/>
            <a:ext cx="763587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1953630410"/>
      </p:ext>
    </p:extLst>
  </p:cSld>
  <p:clrMapOvr>
    <a:masterClrMapping/>
  </p:clrMapOvr>
  <p:transition advClick="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3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3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30" presetID="3" presetClass="exit" presetSubtype="0" fill="hold" grpId="1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3" presetID="3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36" presetID="3" presetClass="exit" presetSubtype="0" fill="hold" grpId="1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9" presetID="3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42" presetID="3" presetClass="exit" presetSubtype="0" fill="hold" grpId="1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5" presetID="3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id="48" presetID="3" presetClass="exit" presetSubtype="0" fill="hold" grpId="1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1" presetID="3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2" grpId="0"/>
      <p:bldP spid="24583" grpId="0"/>
      <p:bldP spid="24584" grpId="0" animBg="1"/>
      <p:bldP spid="24585" grpId="0" animBg="1"/>
      <p:bldP spid="24586" grpId="0" animBg="1"/>
      <p:bldP spid="24586" grpId="1" animBg="1"/>
      <p:bldP spid="24587" grpId="0" animBg="1"/>
      <p:bldP spid="24587" grpId="1" animBg="1"/>
      <p:bldP spid="24588" grpId="0" animBg="1"/>
      <p:bldP spid="24588" grpId="1" animBg="1"/>
      <p:bldP spid="24589" grpId="0" animBg="1"/>
      <p:bldP spid="24589" grpId="1" animBg="1"/>
      <p:bldP spid="24590" grpId="0" animBg="1"/>
      <p:bldP spid="24590" grpId="1" animBg="1"/>
      <p:bldP spid="2459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2" name="Picture 4" descr="IMG0-28">
            <a:hlinkClick r:id="rId6" action="ppaction://hlinksldjump"/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9625" y="6143625"/>
            <a:ext cx="71437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1639888" y="2560638"/>
            <a:ext cx="542808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1hm</a:t>
            </a:r>
            <a:r>
              <a:rPr lang="en-US" sz="4800" b="1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. . . . . . dam</a:t>
            </a:r>
            <a:r>
              <a:rPr lang="en-US" sz="4800" b="1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4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4235489" y="2540000"/>
            <a:ext cx="110799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4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sp>
        <p:nvSpPr>
          <p:cNvPr id="32778" name="AutoShape 10"/>
          <p:cNvSpPr>
            <a:spLocks noChangeArrowheads="1"/>
          </p:cNvSpPr>
          <p:nvPr/>
        </p:nvSpPr>
        <p:spPr bwMode="auto">
          <a:xfrm>
            <a:off x="3457575" y="4192588"/>
            <a:ext cx="2257425" cy="2117725"/>
          </a:xfrm>
          <a:prstGeom prst="star16">
            <a:avLst>
              <a:gd name="adj" fmla="val 28736"/>
            </a:avLst>
          </a:prstGeom>
          <a:solidFill>
            <a:srgbClr val="009900">
              <a:alpha val="61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9" name="Oval 11"/>
          <p:cNvSpPr>
            <a:spLocks noChangeArrowheads="1"/>
          </p:cNvSpPr>
          <p:nvPr/>
        </p:nvSpPr>
        <p:spPr bwMode="auto">
          <a:xfrm>
            <a:off x="3897313" y="4567238"/>
            <a:ext cx="1371600" cy="13716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80" name="WordArt 12"/>
          <p:cNvSpPr>
            <a:spLocks noChangeArrowheads="1" noChangeShapeType="1" noTextEdit="1"/>
          </p:cNvSpPr>
          <p:nvPr/>
        </p:nvSpPr>
        <p:spPr bwMode="auto">
          <a:xfrm>
            <a:off x="4181475" y="4797425"/>
            <a:ext cx="763588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05</a:t>
            </a:r>
          </a:p>
        </p:txBody>
      </p:sp>
      <p:sp>
        <p:nvSpPr>
          <p:cNvPr id="32781" name="WordArt 13"/>
          <p:cNvSpPr>
            <a:spLocks noChangeArrowheads="1" noChangeShapeType="1" noTextEdit="1"/>
          </p:cNvSpPr>
          <p:nvPr/>
        </p:nvSpPr>
        <p:spPr bwMode="auto">
          <a:xfrm>
            <a:off x="4179888" y="4799013"/>
            <a:ext cx="763587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04</a:t>
            </a:r>
          </a:p>
        </p:txBody>
      </p:sp>
      <p:sp>
        <p:nvSpPr>
          <p:cNvPr id="32782" name="WordArt 14"/>
          <p:cNvSpPr>
            <a:spLocks noChangeArrowheads="1" noChangeShapeType="1" noTextEdit="1"/>
          </p:cNvSpPr>
          <p:nvPr/>
        </p:nvSpPr>
        <p:spPr bwMode="auto">
          <a:xfrm>
            <a:off x="4179888" y="4797425"/>
            <a:ext cx="763587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03</a:t>
            </a:r>
          </a:p>
        </p:txBody>
      </p:sp>
      <p:sp>
        <p:nvSpPr>
          <p:cNvPr id="32783" name="WordArt 15"/>
          <p:cNvSpPr>
            <a:spLocks noChangeArrowheads="1" noChangeShapeType="1" noTextEdit="1"/>
          </p:cNvSpPr>
          <p:nvPr/>
        </p:nvSpPr>
        <p:spPr bwMode="auto">
          <a:xfrm>
            <a:off x="4183063" y="4797425"/>
            <a:ext cx="763587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02</a:t>
            </a:r>
          </a:p>
        </p:txBody>
      </p:sp>
      <p:sp>
        <p:nvSpPr>
          <p:cNvPr id="32784" name="WordArt 16"/>
          <p:cNvSpPr>
            <a:spLocks noChangeArrowheads="1" noChangeShapeType="1" noTextEdit="1"/>
          </p:cNvSpPr>
          <p:nvPr/>
        </p:nvSpPr>
        <p:spPr bwMode="auto">
          <a:xfrm>
            <a:off x="4160838" y="4776788"/>
            <a:ext cx="763587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01</a:t>
            </a:r>
          </a:p>
        </p:txBody>
      </p:sp>
      <p:sp>
        <p:nvSpPr>
          <p:cNvPr id="32785" name="WordArt 17"/>
          <p:cNvSpPr>
            <a:spLocks noChangeArrowheads="1" noChangeShapeType="1" noTextEdit="1"/>
          </p:cNvSpPr>
          <p:nvPr/>
        </p:nvSpPr>
        <p:spPr bwMode="auto">
          <a:xfrm>
            <a:off x="4176713" y="4776788"/>
            <a:ext cx="763587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2500687987"/>
      </p:ext>
    </p:extLst>
  </p:cSld>
  <p:clrMapOvr>
    <a:masterClrMapping/>
  </p:clrMapOvr>
  <p:transition advClick="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3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3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30" presetID="3" presetClass="exit" presetSubtype="0" fill="hold" grpId="1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3" presetID="3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36" presetID="3" presetClass="exit" presetSubtype="0" fill="hold" grpId="1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9" presetID="3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42" presetID="3" presetClass="exit" presetSubtype="0" fill="hold" grpId="1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5" presetID="3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id="48" presetID="3" presetClass="exit" presetSubtype="0" fill="hold" grpId="1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1" presetID="3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5" grpId="0"/>
      <p:bldP spid="32778" grpId="0" animBg="1"/>
      <p:bldP spid="32779" grpId="0" animBg="1"/>
      <p:bldP spid="32780" grpId="0" animBg="1"/>
      <p:bldP spid="32780" grpId="1" animBg="1"/>
      <p:bldP spid="32781" grpId="0" animBg="1"/>
      <p:bldP spid="32781" grpId="1" animBg="1"/>
      <p:bldP spid="32782" grpId="0" animBg="1"/>
      <p:bldP spid="32782" grpId="1" animBg="1"/>
      <p:bldP spid="32783" grpId="0" animBg="1"/>
      <p:bldP spid="32783" grpId="1" animBg="1"/>
      <p:bldP spid="32784" grpId="0" animBg="1"/>
      <p:bldP spid="32784" grpId="1" animBg="1"/>
      <p:bldP spid="3278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6" name="Picture 4" descr="IMG0-28">
            <a:hlinkClick r:id="rId6" action="ppaction://hlinksldjump"/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9625" y="6143625"/>
            <a:ext cx="71437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1171575" y="2517775"/>
            <a:ext cx="626485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32dam</a:t>
            </a:r>
            <a:r>
              <a:rPr lang="en-US" sz="4800" b="1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9m</a:t>
            </a:r>
            <a:r>
              <a:rPr lang="en-US" sz="4800" b="1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. . . . . m</a:t>
            </a:r>
            <a:r>
              <a:rPr lang="en-US" sz="4800" b="1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4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5089531" y="2430691"/>
            <a:ext cx="156966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3209</a:t>
            </a:r>
          </a:p>
        </p:txBody>
      </p:sp>
      <p:sp>
        <p:nvSpPr>
          <p:cNvPr id="33801" name="AutoShape 9"/>
          <p:cNvSpPr>
            <a:spLocks noChangeArrowheads="1"/>
          </p:cNvSpPr>
          <p:nvPr/>
        </p:nvSpPr>
        <p:spPr bwMode="auto">
          <a:xfrm>
            <a:off x="3457575" y="4192588"/>
            <a:ext cx="2257425" cy="2117725"/>
          </a:xfrm>
          <a:prstGeom prst="star16">
            <a:avLst>
              <a:gd name="adj" fmla="val 28736"/>
            </a:avLst>
          </a:prstGeom>
          <a:solidFill>
            <a:srgbClr val="009900">
              <a:alpha val="61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802" name="Oval 10"/>
          <p:cNvSpPr>
            <a:spLocks noChangeArrowheads="1"/>
          </p:cNvSpPr>
          <p:nvPr/>
        </p:nvSpPr>
        <p:spPr bwMode="auto">
          <a:xfrm>
            <a:off x="3897313" y="4567238"/>
            <a:ext cx="1371600" cy="13716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803" name="WordArt 11"/>
          <p:cNvSpPr>
            <a:spLocks noChangeArrowheads="1" noChangeShapeType="1" noTextEdit="1"/>
          </p:cNvSpPr>
          <p:nvPr/>
        </p:nvSpPr>
        <p:spPr bwMode="auto">
          <a:xfrm>
            <a:off x="4181475" y="4797425"/>
            <a:ext cx="763588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05</a:t>
            </a:r>
          </a:p>
        </p:txBody>
      </p:sp>
      <p:sp>
        <p:nvSpPr>
          <p:cNvPr id="33804" name="WordArt 12"/>
          <p:cNvSpPr>
            <a:spLocks noChangeArrowheads="1" noChangeShapeType="1" noTextEdit="1"/>
          </p:cNvSpPr>
          <p:nvPr/>
        </p:nvSpPr>
        <p:spPr bwMode="auto">
          <a:xfrm>
            <a:off x="4179888" y="4799013"/>
            <a:ext cx="763587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04</a:t>
            </a:r>
          </a:p>
        </p:txBody>
      </p:sp>
      <p:sp>
        <p:nvSpPr>
          <p:cNvPr id="33805" name="WordArt 13"/>
          <p:cNvSpPr>
            <a:spLocks noChangeArrowheads="1" noChangeShapeType="1" noTextEdit="1"/>
          </p:cNvSpPr>
          <p:nvPr/>
        </p:nvSpPr>
        <p:spPr bwMode="auto">
          <a:xfrm>
            <a:off x="4179888" y="4797425"/>
            <a:ext cx="763587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03</a:t>
            </a:r>
          </a:p>
        </p:txBody>
      </p:sp>
      <p:sp>
        <p:nvSpPr>
          <p:cNvPr id="33806" name="WordArt 14"/>
          <p:cNvSpPr>
            <a:spLocks noChangeArrowheads="1" noChangeShapeType="1" noTextEdit="1"/>
          </p:cNvSpPr>
          <p:nvPr/>
        </p:nvSpPr>
        <p:spPr bwMode="auto">
          <a:xfrm>
            <a:off x="4183063" y="4797425"/>
            <a:ext cx="763587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02</a:t>
            </a:r>
          </a:p>
        </p:txBody>
      </p:sp>
      <p:sp>
        <p:nvSpPr>
          <p:cNvPr id="33807" name="WordArt 15"/>
          <p:cNvSpPr>
            <a:spLocks noChangeArrowheads="1" noChangeShapeType="1" noTextEdit="1"/>
          </p:cNvSpPr>
          <p:nvPr/>
        </p:nvSpPr>
        <p:spPr bwMode="auto">
          <a:xfrm>
            <a:off x="4160838" y="4776788"/>
            <a:ext cx="763587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01</a:t>
            </a:r>
          </a:p>
        </p:txBody>
      </p:sp>
      <p:sp>
        <p:nvSpPr>
          <p:cNvPr id="33808" name="WordArt 16"/>
          <p:cNvSpPr>
            <a:spLocks noChangeArrowheads="1" noChangeShapeType="1" noTextEdit="1"/>
          </p:cNvSpPr>
          <p:nvPr/>
        </p:nvSpPr>
        <p:spPr bwMode="auto">
          <a:xfrm>
            <a:off x="4176713" y="4776788"/>
            <a:ext cx="763587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3592577232"/>
      </p:ext>
    </p:extLst>
  </p:cSld>
  <p:clrMapOvr>
    <a:masterClrMapping/>
  </p:clrMapOvr>
  <p:transition advClick="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3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3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30" presetID="3" presetClass="exit" presetSubtype="0" fill="hold" grpId="1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3" presetID="3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36" presetID="3" presetClass="exit" presetSubtype="0" fill="hold" grpId="1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9" presetID="3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42" presetID="3" presetClass="exit" presetSubtype="0" fill="hold" grpId="1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5" presetID="3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id="48" presetID="3" presetClass="exit" presetSubtype="0" fill="hold" grpId="1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1" presetID="3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8" grpId="0"/>
      <p:bldP spid="33801" grpId="0" animBg="1"/>
      <p:bldP spid="33802" grpId="0" animBg="1"/>
      <p:bldP spid="33803" grpId="0" animBg="1"/>
      <p:bldP spid="33803" grpId="1" animBg="1"/>
      <p:bldP spid="33804" grpId="0" animBg="1"/>
      <p:bldP spid="33804" grpId="1" animBg="1"/>
      <p:bldP spid="33805" grpId="0" animBg="1"/>
      <p:bldP spid="33805" grpId="1" animBg="1"/>
      <p:bldP spid="33806" grpId="0" animBg="1"/>
      <p:bldP spid="33806" grpId="1" animBg="1"/>
      <p:bldP spid="33807" grpId="0" animBg="1"/>
      <p:bldP spid="33807" grpId="1" animBg="1"/>
      <p:bldP spid="3380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0" name="Picture 4" descr="IMG0-28">
            <a:hlinkClick r:id="rId6" action="ppaction://hlinksldjump"/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9625" y="6143625"/>
            <a:ext cx="71437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563563" y="2647950"/>
            <a:ext cx="722345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4hm</a:t>
            </a:r>
            <a:r>
              <a:rPr lang="en-US" sz="4800" b="1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125m</a:t>
            </a:r>
            <a:r>
              <a:rPr lang="en-US" sz="4800" b="1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. . . . . . . hm</a:t>
            </a:r>
            <a:r>
              <a:rPr lang="en-US" sz="4800" b="1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4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23" name="AutoShape 7"/>
          <p:cNvSpPr>
            <a:spLocks noChangeArrowheads="1"/>
          </p:cNvSpPr>
          <p:nvPr/>
        </p:nvSpPr>
        <p:spPr bwMode="auto">
          <a:xfrm>
            <a:off x="1676400" y="16556"/>
            <a:ext cx="5791200" cy="4352925"/>
          </a:xfrm>
          <a:prstGeom prst="star16">
            <a:avLst>
              <a:gd name="adj" fmla="val 37500"/>
            </a:avLst>
          </a:prstGeom>
          <a:solidFill>
            <a:srgbClr val="CC3300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4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thưởng</a:t>
            </a:r>
            <a:r>
              <a:rPr lang="en-US" sz="4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endParaRPr lang="en-US" sz="4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4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4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4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4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4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4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4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endParaRPr lang="en-US" sz="4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826" name="Group 10"/>
          <p:cNvGrpSpPr>
            <a:grpSpLocks/>
          </p:cNvGrpSpPr>
          <p:nvPr/>
        </p:nvGrpSpPr>
        <p:grpSpPr bwMode="auto">
          <a:xfrm>
            <a:off x="4317999" y="2454276"/>
            <a:ext cx="2200275" cy="1570038"/>
            <a:chOff x="2734" y="1518"/>
            <a:chExt cx="1386" cy="989"/>
          </a:xfrm>
        </p:grpSpPr>
        <p:sp>
          <p:nvSpPr>
            <p:cNvPr id="34822" name="Text Box 6"/>
            <p:cNvSpPr txBox="1">
              <a:spLocks noChangeArrowheads="1"/>
            </p:cNvSpPr>
            <p:nvPr/>
          </p:nvSpPr>
          <p:spPr bwMode="auto">
            <a:xfrm>
              <a:off x="2734" y="1642"/>
              <a:ext cx="310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4824" name="Text Box 8"/>
            <p:cNvSpPr txBox="1">
              <a:spLocks noChangeArrowheads="1"/>
            </p:cNvSpPr>
            <p:nvPr/>
          </p:nvSpPr>
          <p:spPr bwMode="auto">
            <a:xfrm>
              <a:off x="2989" y="1518"/>
              <a:ext cx="1086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48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125</a:t>
              </a:r>
            </a:p>
            <a:p>
              <a:pPr algn="ctr"/>
              <a:r>
                <a:rPr lang="en-US" sz="48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10000</a:t>
              </a:r>
            </a:p>
          </p:txBody>
        </p:sp>
        <p:sp>
          <p:nvSpPr>
            <p:cNvPr id="34825" name="Line 9"/>
            <p:cNvSpPr>
              <a:spLocks noChangeShapeType="1"/>
            </p:cNvSpPr>
            <p:nvPr/>
          </p:nvSpPr>
          <p:spPr bwMode="auto">
            <a:xfrm flipV="1">
              <a:off x="3077" y="1988"/>
              <a:ext cx="1043" cy="2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4827" name="AutoShape 11"/>
          <p:cNvSpPr>
            <a:spLocks noChangeArrowheads="1"/>
          </p:cNvSpPr>
          <p:nvPr/>
        </p:nvSpPr>
        <p:spPr bwMode="auto">
          <a:xfrm>
            <a:off x="3457575" y="4192588"/>
            <a:ext cx="2257425" cy="2117725"/>
          </a:xfrm>
          <a:prstGeom prst="star16">
            <a:avLst>
              <a:gd name="adj" fmla="val 28736"/>
            </a:avLst>
          </a:prstGeom>
          <a:solidFill>
            <a:srgbClr val="009900">
              <a:alpha val="61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28" name="Oval 12"/>
          <p:cNvSpPr>
            <a:spLocks noChangeArrowheads="1"/>
          </p:cNvSpPr>
          <p:nvPr/>
        </p:nvSpPr>
        <p:spPr bwMode="auto">
          <a:xfrm>
            <a:off x="3897313" y="4567238"/>
            <a:ext cx="1371600" cy="13716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29" name="WordArt 13"/>
          <p:cNvSpPr>
            <a:spLocks noChangeArrowheads="1" noChangeShapeType="1" noTextEdit="1"/>
          </p:cNvSpPr>
          <p:nvPr/>
        </p:nvSpPr>
        <p:spPr bwMode="auto">
          <a:xfrm>
            <a:off x="4181475" y="4797425"/>
            <a:ext cx="763588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05</a:t>
            </a:r>
          </a:p>
        </p:txBody>
      </p:sp>
      <p:sp>
        <p:nvSpPr>
          <p:cNvPr id="34830" name="WordArt 14"/>
          <p:cNvSpPr>
            <a:spLocks noChangeArrowheads="1" noChangeShapeType="1" noTextEdit="1"/>
          </p:cNvSpPr>
          <p:nvPr/>
        </p:nvSpPr>
        <p:spPr bwMode="auto">
          <a:xfrm>
            <a:off x="4179888" y="4799013"/>
            <a:ext cx="763587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04</a:t>
            </a:r>
          </a:p>
        </p:txBody>
      </p:sp>
      <p:sp>
        <p:nvSpPr>
          <p:cNvPr id="34831" name="WordArt 15"/>
          <p:cNvSpPr>
            <a:spLocks noChangeArrowheads="1" noChangeShapeType="1" noTextEdit="1"/>
          </p:cNvSpPr>
          <p:nvPr/>
        </p:nvSpPr>
        <p:spPr bwMode="auto">
          <a:xfrm>
            <a:off x="4179888" y="4797425"/>
            <a:ext cx="763587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03</a:t>
            </a:r>
          </a:p>
        </p:txBody>
      </p:sp>
      <p:sp>
        <p:nvSpPr>
          <p:cNvPr id="34832" name="WordArt 16"/>
          <p:cNvSpPr>
            <a:spLocks noChangeArrowheads="1" noChangeShapeType="1" noTextEdit="1"/>
          </p:cNvSpPr>
          <p:nvPr/>
        </p:nvSpPr>
        <p:spPr bwMode="auto">
          <a:xfrm>
            <a:off x="4183063" y="4797425"/>
            <a:ext cx="763587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02</a:t>
            </a:r>
          </a:p>
        </p:txBody>
      </p:sp>
      <p:sp>
        <p:nvSpPr>
          <p:cNvPr id="34833" name="WordArt 17"/>
          <p:cNvSpPr>
            <a:spLocks noChangeArrowheads="1" noChangeShapeType="1" noTextEdit="1"/>
          </p:cNvSpPr>
          <p:nvPr/>
        </p:nvSpPr>
        <p:spPr bwMode="auto">
          <a:xfrm>
            <a:off x="4160838" y="4776788"/>
            <a:ext cx="763587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01</a:t>
            </a:r>
          </a:p>
        </p:txBody>
      </p:sp>
      <p:sp>
        <p:nvSpPr>
          <p:cNvPr id="34834" name="WordArt 18"/>
          <p:cNvSpPr>
            <a:spLocks noChangeArrowheads="1" noChangeShapeType="1" noTextEdit="1"/>
          </p:cNvSpPr>
          <p:nvPr/>
        </p:nvSpPr>
        <p:spPr bwMode="auto">
          <a:xfrm>
            <a:off x="4176713" y="4776788"/>
            <a:ext cx="763587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484480539"/>
      </p:ext>
    </p:extLst>
  </p:cSld>
  <p:clrMapOvr>
    <a:masterClrMapping/>
  </p:clrMapOvr>
  <p:transition advClick="0"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4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3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1" presetID="3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44" presetID="3" presetClass="exit" presetSubtype="0" fill="hold" grpId="1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7" presetID="3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50" presetID="3" presetClass="exit" presetSubtype="0" fill="hold" grpId="1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3" presetID="3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56" presetID="3" presetClass="exit" presetSubtype="0" fill="hold" grpId="1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9" presetID="3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id="62" presetID="3" presetClass="exit" presetSubtype="0" fill="hold" grpId="1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5" presetID="3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/>
      <p:bldP spid="34823" grpId="0" animBg="1"/>
      <p:bldP spid="34823" grpId="1" animBg="1"/>
      <p:bldP spid="34827" grpId="0" animBg="1"/>
      <p:bldP spid="34828" grpId="0" animBg="1"/>
      <p:bldP spid="34829" grpId="0" animBg="1"/>
      <p:bldP spid="34829" grpId="1" animBg="1"/>
      <p:bldP spid="34830" grpId="0" animBg="1"/>
      <p:bldP spid="34830" grpId="1" animBg="1"/>
      <p:bldP spid="34831" grpId="0" animBg="1"/>
      <p:bldP spid="34831" grpId="1" animBg="1"/>
      <p:bldP spid="34832" grpId="0" animBg="1"/>
      <p:bldP spid="34832" grpId="1" animBg="1"/>
      <p:bldP spid="34833" grpId="0" animBg="1"/>
      <p:bldP spid="34833" grpId="1" animBg="1"/>
      <p:bldP spid="3483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879600" y="366713"/>
            <a:ext cx="53705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Bài cũ:</a:t>
            </a:r>
            <a:r>
              <a:rPr lang="en-US" sz="44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LUYỆN TẬP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560388" y="1196975"/>
            <a:ext cx="810895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ABCD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ABCD.</a:t>
            </a:r>
          </a:p>
        </p:txBody>
      </p:sp>
      <p:grpSp>
        <p:nvGrpSpPr>
          <p:cNvPr id="7183" name="Group 15"/>
          <p:cNvGrpSpPr>
            <a:grpSpLocks/>
          </p:cNvGrpSpPr>
          <p:nvPr/>
        </p:nvGrpSpPr>
        <p:grpSpPr bwMode="auto">
          <a:xfrm>
            <a:off x="2517775" y="3678238"/>
            <a:ext cx="4089400" cy="2744787"/>
            <a:chOff x="1782" y="2275"/>
            <a:chExt cx="2576" cy="1729"/>
          </a:xfrm>
        </p:grpSpPr>
        <p:sp>
          <p:nvSpPr>
            <p:cNvPr id="7174" name="Rectangle 6"/>
            <p:cNvSpPr>
              <a:spLocks noChangeArrowheads="1"/>
            </p:cNvSpPr>
            <p:nvPr/>
          </p:nvSpPr>
          <p:spPr bwMode="auto">
            <a:xfrm>
              <a:off x="2070" y="2545"/>
              <a:ext cx="1726" cy="1307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75" name="Text Box 7"/>
            <p:cNvSpPr txBox="1">
              <a:spLocks noChangeArrowheads="1"/>
            </p:cNvSpPr>
            <p:nvPr/>
          </p:nvSpPr>
          <p:spPr bwMode="auto">
            <a:xfrm>
              <a:off x="1782" y="2331"/>
              <a:ext cx="3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7176" name="Text Box 8"/>
            <p:cNvSpPr txBox="1">
              <a:spLocks noChangeArrowheads="1"/>
            </p:cNvSpPr>
            <p:nvPr/>
          </p:nvSpPr>
          <p:spPr bwMode="auto">
            <a:xfrm>
              <a:off x="3745" y="2331"/>
              <a:ext cx="3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7178" name="Text Box 10"/>
            <p:cNvSpPr txBox="1">
              <a:spLocks noChangeArrowheads="1"/>
            </p:cNvSpPr>
            <p:nvPr/>
          </p:nvSpPr>
          <p:spPr bwMode="auto">
            <a:xfrm>
              <a:off x="3718" y="3703"/>
              <a:ext cx="3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7179" name="Text Box 11"/>
            <p:cNvSpPr txBox="1">
              <a:spLocks noChangeArrowheads="1"/>
            </p:cNvSpPr>
            <p:nvPr/>
          </p:nvSpPr>
          <p:spPr bwMode="auto">
            <a:xfrm>
              <a:off x="1783" y="3716"/>
              <a:ext cx="3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7180" name="Text Box 12"/>
            <p:cNvSpPr txBox="1">
              <a:spLocks noChangeArrowheads="1"/>
            </p:cNvSpPr>
            <p:nvPr/>
          </p:nvSpPr>
          <p:spPr bwMode="auto">
            <a:xfrm>
              <a:off x="3699" y="3053"/>
              <a:ext cx="6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3cm</a:t>
              </a:r>
            </a:p>
          </p:txBody>
        </p:sp>
        <p:sp>
          <p:nvSpPr>
            <p:cNvPr id="7181" name="Text Box 13"/>
            <p:cNvSpPr txBox="1">
              <a:spLocks noChangeArrowheads="1"/>
            </p:cNvSpPr>
            <p:nvPr/>
          </p:nvSpPr>
          <p:spPr bwMode="auto">
            <a:xfrm>
              <a:off x="2592" y="2275"/>
              <a:ext cx="6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4cm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97212234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4" name="Picture 4" descr="IMG0-28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9625" y="6143625"/>
            <a:ext cx="71437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661988" y="2560638"/>
            <a:ext cx="691567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2dam</a:t>
            </a:r>
            <a:r>
              <a:rPr lang="en-US" sz="4800" b="1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74m</a:t>
            </a:r>
            <a:r>
              <a:rPr lang="en-US" sz="4800" b="1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. . . . . dam</a:t>
            </a:r>
            <a:r>
              <a:rPr lang="en-US" sz="4800" b="1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4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5851" name="Group 11"/>
          <p:cNvGrpSpPr>
            <a:grpSpLocks/>
          </p:cNvGrpSpPr>
          <p:nvPr/>
        </p:nvGrpSpPr>
        <p:grpSpPr bwMode="auto">
          <a:xfrm>
            <a:off x="4511675" y="2316164"/>
            <a:ext cx="1530350" cy="1570038"/>
            <a:chOff x="2842" y="1459"/>
            <a:chExt cx="964" cy="989"/>
          </a:xfrm>
        </p:grpSpPr>
        <p:sp>
          <p:nvSpPr>
            <p:cNvPr id="35846" name="Text Box 6"/>
            <p:cNvSpPr txBox="1">
              <a:spLocks noChangeArrowheads="1"/>
            </p:cNvSpPr>
            <p:nvPr/>
          </p:nvSpPr>
          <p:spPr bwMode="auto">
            <a:xfrm>
              <a:off x="2842" y="1627"/>
              <a:ext cx="310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48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35848" name="Text Box 8"/>
            <p:cNvSpPr txBox="1">
              <a:spLocks noChangeArrowheads="1"/>
            </p:cNvSpPr>
            <p:nvPr/>
          </p:nvSpPr>
          <p:spPr bwMode="auto">
            <a:xfrm>
              <a:off x="3108" y="1459"/>
              <a:ext cx="698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48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74</a:t>
              </a:r>
            </a:p>
            <a:p>
              <a:pPr algn="ctr"/>
              <a:r>
                <a:rPr lang="en-US" sz="48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100</a:t>
              </a:r>
            </a:p>
          </p:txBody>
        </p:sp>
        <p:sp>
          <p:nvSpPr>
            <p:cNvPr id="35849" name="Line 9"/>
            <p:cNvSpPr>
              <a:spLocks noChangeShapeType="1"/>
            </p:cNvSpPr>
            <p:nvPr/>
          </p:nvSpPr>
          <p:spPr bwMode="auto">
            <a:xfrm>
              <a:off x="3179" y="1975"/>
              <a:ext cx="617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5852" name="AutoShape 12"/>
          <p:cNvSpPr>
            <a:spLocks noChangeArrowheads="1"/>
          </p:cNvSpPr>
          <p:nvPr/>
        </p:nvSpPr>
        <p:spPr bwMode="auto">
          <a:xfrm>
            <a:off x="3457575" y="4192588"/>
            <a:ext cx="2257425" cy="2117725"/>
          </a:xfrm>
          <a:prstGeom prst="star16">
            <a:avLst>
              <a:gd name="adj" fmla="val 28736"/>
            </a:avLst>
          </a:prstGeom>
          <a:solidFill>
            <a:srgbClr val="009900">
              <a:alpha val="61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53" name="Oval 13"/>
          <p:cNvSpPr>
            <a:spLocks noChangeArrowheads="1"/>
          </p:cNvSpPr>
          <p:nvPr/>
        </p:nvSpPr>
        <p:spPr bwMode="auto">
          <a:xfrm>
            <a:off x="3897313" y="4567238"/>
            <a:ext cx="1371600" cy="13716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54" name="WordArt 14"/>
          <p:cNvSpPr>
            <a:spLocks noChangeArrowheads="1" noChangeShapeType="1" noTextEdit="1"/>
          </p:cNvSpPr>
          <p:nvPr/>
        </p:nvSpPr>
        <p:spPr bwMode="auto">
          <a:xfrm>
            <a:off x="4181475" y="4797425"/>
            <a:ext cx="763588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05</a:t>
            </a:r>
          </a:p>
        </p:txBody>
      </p:sp>
      <p:sp>
        <p:nvSpPr>
          <p:cNvPr id="35855" name="WordArt 15"/>
          <p:cNvSpPr>
            <a:spLocks noChangeArrowheads="1" noChangeShapeType="1" noTextEdit="1"/>
          </p:cNvSpPr>
          <p:nvPr/>
        </p:nvSpPr>
        <p:spPr bwMode="auto">
          <a:xfrm>
            <a:off x="4179888" y="4799013"/>
            <a:ext cx="763587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04</a:t>
            </a:r>
          </a:p>
        </p:txBody>
      </p:sp>
      <p:sp>
        <p:nvSpPr>
          <p:cNvPr id="35856" name="WordArt 16"/>
          <p:cNvSpPr>
            <a:spLocks noChangeArrowheads="1" noChangeShapeType="1" noTextEdit="1"/>
          </p:cNvSpPr>
          <p:nvPr/>
        </p:nvSpPr>
        <p:spPr bwMode="auto">
          <a:xfrm>
            <a:off x="4179888" y="4797425"/>
            <a:ext cx="763587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03</a:t>
            </a:r>
          </a:p>
        </p:txBody>
      </p:sp>
      <p:sp>
        <p:nvSpPr>
          <p:cNvPr id="35857" name="WordArt 17"/>
          <p:cNvSpPr>
            <a:spLocks noChangeArrowheads="1" noChangeShapeType="1" noTextEdit="1"/>
          </p:cNvSpPr>
          <p:nvPr/>
        </p:nvSpPr>
        <p:spPr bwMode="auto">
          <a:xfrm>
            <a:off x="4183063" y="4797425"/>
            <a:ext cx="763587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02</a:t>
            </a:r>
          </a:p>
        </p:txBody>
      </p:sp>
      <p:sp>
        <p:nvSpPr>
          <p:cNvPr id="35858" name="WordArt 18"/>
          <p:cNvSpPr>
            <a:spLocks noChangeArrowheads="1" noChangeShapeType="1" noTextEdit="1"/>
          </p:cNvSpPr>
          <p:nvPr/>
        </p:nvSpPr>
        <p:spPr bwMode="auto">
          <a:xfrm>
            <a:off x="4160838" y="4776788"/>
            <a:ext cx="763587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01</a:t>
            </a:r>
          </a:p>
        </p:txBody>
      </p:sp>
      <p:sp>
        <p:nvSpPr>
          <p:cNvPr id="35859" name="WordArt 19"/>
          <p:cNvSpPr>
            <a:spLocks noChangeArrowheads="1" noChangeShapeType="1" noTextEdit="1"/>
          </p:cNvSpPr>
          <p:nvPr/>
        </p:nvSpPr>
        <p:spPr bwMode="auto">
          <a:xfrm>
            <a:off x="4176713" y="4776788"/>
            <a:ext cx="763587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554724814"/>
      </p:ext>
    </p:extLst>
  </p:cSld>
  <p:clrMapOvr>
    <a:masterClrMapping/>
  </p:clrMapOvr>
  <p:transition advClick="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3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3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30" presetID="3" presetClass="exit" presetSubtype="0" fill="hold" grpId="1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3" presetID="3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36" presetID="3" presetClass="exit" presetSubtype="0" fill="hold" grpId="1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9" presetID="3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42" presetID="3" presetClass="exit" presetSubtype="0" fill="hold" grpId="1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5" presetID="3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id="48" presetID="3" presetClass="exit" presetSubtype="0" fill="hold" grpId="1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1" presetID="3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2" grpId="0" animBg="1"/>
      <p:bldP spid="35853" grpId="0" animBg="1"/>
      <p:bldP spid="35854" grpId="0" animBg="1"/>
      <p:bldP spid="35854" grpId="1" animBg="1"/>
      <p:bldP spid="35855" grpId="0" animBg="1"/>
      <p:bldP spid="35855" grpId="1" animBg="1"/>
      <p:bldP spid="35856" grpId="0" animBg="1"/>
      <p:bldP spid="35856" grpId="1" animBg="1"/>
      <p:bldP spid="35857" grpId="0" animBg="1"/>
      <p:bldP spid="35857" grpId="1" animBg="1"/>
      <p:bldP spid="35858" grpId="0" animBg="1"/>
      <p:bldP spid="35858" grpId="1" animBg="1"/>
      <p:bldP spid="3585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8" name="Picture 4" descr="IMG0-28">
            <a:hlinkClick r:id="rId6" action="ppaction://hlinksldjump"/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9625" y="6143625"/>
            <a:ext cx="71437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477838" y="1343025"/>
            <a:ext cx="8148637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4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4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4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4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4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4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46 dam</a:t>
            </a:r>
            <a:r>
              <a:rPr lang="en-US" sz="4800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27m</a:t>
            </a:r>
            <a:r>
              <a:rPr lang="en-US" sz="4800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4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4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4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4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. . . . . . . m</a:t>
            </a:r>
            <a:r>
              <a:rPr lang="en-US" sz="4800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148101" y="3541713"/>
            <a:ext cx="141577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4627</a:t>
            </a:r>
          </a:p>
        </p:txBody>
      </p:sp>
      <p:sp>
        <p:nvSpPr>
          <p:cNvPr id="36871" name="AutoShape 7"/>
          <p:cNvSpPr>
            <a:spLocks noChangeArrowheads="1"/>
          </p:cNvSpPr>
          <p:nvPr/>
        </p:nvSpPr>
        <p:spPr bwMode="auto">
          <a:xfrm>
            <a:off x="1743075" y="1023938"/>
            <a:ext cx="5791200" cy="4352925"/>
          </a:xfrm>
          <a:prstGeom prst="star16">
            <a:avLst>
              <a:gd name="adj" fmla="val 37500"/>
            </a:avLst>
          </a:prstGeom>
          <a:solidFill>
            <a:srgbClr val="CC3300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4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thưởng</a:t>
            </a:r>
            <a:r>
              <a:rPr lang="en-US" sz="4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endParaRPr lang="en-US" sz="4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4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4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4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4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4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4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4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endParaRPr lang="en-US" sz="4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72" name="AutoShape 8"/>
          <p:cNvSpPr>
            <a:spLocks noChangeArrowheads="1"/>
          </p:cNvSpPr>
          <p:nvPr/>
        </p:nvSpPr>
        <p:spPr bwMode="auto">
          <a:xfrm>
            <a:off x="3457575" y="4192588"/>
            <a:ext cx="2257425" cy="2117725"/>
          </a:xfrm>
          <a:prstGeom prst="star16">
            <a:avLst>
              <a:gd name="adj" fmla="val 28736"/>
            </a:avLst>
          </a:prstGeom>
          <a:solidFill>
            <a:srgbClr val="009900">
              <a:alpha val="61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73" name="Oval 9"/>
          <p:cNvSpPr>
            <a:spLocks noChangeArrowheads="1"/>
          </p:cNvSpPr>
          <p:nvPr/>
        </p:nvSpPr>
        <p:spPr bwMode="auto">
          <a:xfrm>
            <a:off x="3897313" y="4567238"/>
            <a:ext cx="1371600" cy="13716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74" name="WordArt 10"/>
          <p:cNvSpPr>
            <a:spLocks noChangeArrowheads="1" noChangeShapeType="1" noTextEdit="1"/>
          </p:cNvSpPr>
          <p:nvPr/>
        </p:nvSpPr>
        <p:spPr bwMode="auto">
          <a:xfrm>
            <a:off x="4181475" y="4797425"/>
            <a:ext cx="763588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05</a:t>
            </a:r>
          </a:p>
        </p:txBody>
      </p:sp>
      <p:sp>
        <p:nvSpPr>
          <p:cNvPr id="36875" name="WordArt 11"/>
          <p:cNvSpPr>
            <a:spLocks noChangeArrowheads="1" noChangeShapeType="1" noTextEdit="1"/>
          </p:cNvSpPr>
          <p:nvPr/>
        </p:nvSpPr>
        <p:spPr bwMode="auto">
          <a:xfrm>
            <a:off x="4179888" y="4799013"/>
            <a:ext cx="763587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04</a:t>
            </a:r>
          </a:p>
        </p:txBody>
      </p:sp>
      <p:sp>
        <p:nvSpPr>
          <p:cNvPr id="36876" name="WordArt 12"/>
          <p:cNvSpPr>
            <a:spLocks noChangeArrowheads="1" noChangeShapeType="1" noTextEdit="1"/>
          </p:cNvSpPr>
          <p:nvPr/>
        </p:nvSpPr>
        <p:spPr bwMode="auto">
          <a:xfrm>
            <a:off x="4179888" y="4797425"/>
            <a:ext cx="763587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03</a:t>
            </a:r>
          </a:p>
        </p:txBody>
      </p:sp>
      <p:sp>
        <p:nvSpPr>
          <p:cNvPr id="36877" name="WordArt 13"/>
          <p:cNvSpPr>
            <a:spLocks noChangeArrowheads="1" noChangeShapeType="1" noTextEdit="1"/>
          </p:cNvSpPr>
          <p:nvPr/>
        </p:nvSpPr>
        <p:spPr bwMode="auto">
          <a:xfrm>
            <a:off x="4183063" y="4797425"/>
            <a:ext cx="763587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02</a:t>
            </a:r>
          </a:p>
        </p:txBody>
      </p:sp>
      <p:sp>
        <p:nvSpPr>
          <p:cNvPr id="36878" name="WordArt 14"/>
          <p:cNvSpPr>
            <a:spLocks noChangeArrowheads="1" noChangeShapeType="1" noTextEdit="1"/>
          </p:cNvSpPr>
          <p:nvPr/>
        </p:nvSpPr>
        <p:spPr bwMode="auto">
          <a:xfrm>
            <a:off x="4160838" y="4776788"/>
            <a:ext cx="763587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01</a:t>
            </a:r>
          </a:p>
        </p:txBody>
      </p:sp>
      <p:sp>
        <p:nvSpPr>
          <p:cNvPr id="36879" name="WordArt 15"/>
          <p:cNvSpPr>
            <a:spLocks noChangeArrowheads="1" noChangeShapeType="1" noTextEdit="1"/>
          </p:cNvSpPr>
          <p:nvPr/>
        </p:nvSpPr>
        <p:spPr bwMode="auto">
          <a:xfrm>
            <a:off x="4176713" y="4776788"/>
            <a:ext cx="763587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851156409"/>
      </p:ext>
    </p:extLst>
  </p:cSld>
  <p:clrMapOvr>
    <a:masterClrMapping/>
  </p:clrMapOvr>
  <p:transition advClick="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3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3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2" presetID="3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45" presetID="3" presetClass="exit" presetSubtype="0" fill="hold" grpId="1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8" presetID="3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51" presetID="3" presetClass="exit" presetSubtype="0" fill="hold" grpId="1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4" presetID="3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57" presetID="3" presetClass="exit" presetSubtype="0" fill="hold" grpId="1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0" presetID="3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id="63" presetID="3" presetClass="exit" presetSubtype="0" fill="hold" grpId="1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6" presetID="3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/>
      <p:bldP spid="36870" grpId="0"/>
      <p:bldP spid="36871" grpId="0" animBg="1"/>
      <p:bldP spid="36871" grpId="1" animBg="1"/>
      <p:bldP spid="36872" grpId="0" animBg="1"/>
      <p:bldP spid="36873" grpId="0" animBg="1"/>
      <p:bldP spid="36874" grpId="0" animBg="1"/>
      <p:bldP spid="36874" grpId="1" animBg="1"/>
      <p:bldP spid="36875" grpId="0" animBg="1"/>
      <p:bldP spid="36875" grpId="1" animBg="1"/>
      <p:bldP spid="36876" grpId="0" animBg="1"/>
      <p:bldP spid="36876" grpId="1" animBg="1"/>
      <p:bldP spid="36877" grpId="0" animBg="1"/>
      <p:bldP spid="36877" grpId="1" animBg="1"/>
      <p:bldP spid="36878" grpId="0" animBg="1"/>
      <p:bldP spid="36878" grpId="1" animBg="1"/>
      <p:bldP spid="3687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2" name="Picture 4" descr="IMG0-28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9625" y="6143625"/>
            <a:ext cx="71437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688975" y="2560638"/>
            <a:ext cx="717215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      dam</a:t>
            </a:r>
            <a:r>
              <a:rPr lang="en-US" sz="4800" b="1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. . dam</a:t>
            </a:r>
            <a:r>
              <a:rPr lang="en-US" sz="4800" b="1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4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. . m</a:t>
            </a:r>
            <a:r>
              <a:rPr lang="en-US" sz="4800" b="1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4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995402" y="2233613"/>
            <a:ext cx="110799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4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23</a:t>
            </a:r>
          </a:p>
          <a:p>
            <a:pPr algn="ctr"/>
            <a:r>
              <a:rPr lang="en-US" sz="4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sp>
        <p:nvSpPr>
          <p:cNvPr id="37896" name="Line 8"/>
          <p:cNvSpPr>
            <a:spLocks noChangeShapeType="1"/>
          </p:cNvSpPr>
          <p:nvPr/>
        </p:nvSpPr>
        <p:spPr bwMode="auto">
          <a:xfrm>
            <a:off x="1146175" y="3049588"/>
            <a:ext cx="9144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7898" name="Group 10"/>
          <p:cNvGrpSpPr>
            <a:grpSpLocks/>
          </p:cNvGrpSpPr>
          <p:nvPr/>
        </p:nvGrpSpPr>
        <p:grpSpPr bwMode="auto">
          <a:xfrm>
            <a:off x="3833814" y="2471737"/>
            <a:ext cx="3062288" cy="923924"/>
            <a:chOff x="2415" y="1557"/>
            <a:chExt cx="1929" cy="582"/>
          </a:xfrm>
        </p:grpSpPr>
        <p:sp>
          <p:nvSpPr>
            <p:cNvPr id="37894" name="Text Box 6"/>
            <p:cNvSpPr txBox="1">
              <a:spLocks noChangeArrowheads="1"/>
            </p:cNvSpPr>
            <p:nvPr/>
          </p:nvSpPr>
          <p:spPr bwMode="auto">
            <a:xfrm>
              <a:off x="2415" y="1557"/>
              <a:ext cx="334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5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37897" name="Text Box 9"/>
            <p:cNvSpPr txBox="1">
              <a:spLocks noChangeArrowheads="1"/>
            </p:cNvSpPr>
            <p:nvPr/>
          </p:nvSpPr>
          <p:spPr bwMode="auto">
            <a:xfrm>
              <a:off x="3791" y="1557"/>
              <a:ext cx="553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54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23</a:t>
              </a:r>
            </a:p>
          </p:txBody>
        </p:sp>
      </p:grpSp>
      <p:sp>
        <p:nvSpPr>
          <p:cNvPr id="37899" name="AutoShape 11"/>
          <p:cNvSpPr>
            <a:spLocks noChangeArrowheads="1"/>
          </p:cNvSpPr>
          <p:nvPr/>
        </p:nvSpPr>
        <p:spPr bwMode="auto">
          <a:xfrm>
            <a:off x="3457575" y="4192588"/>
            <a:ext cx="2257425" cy="2117725"/>
          </a:xfrm>
          <a:prstGeom prst="star16">
            <a:avLst>
              <a:gd name="adj" fmla="val 28736"/>
            </a:avLst>
          </a:prstGeom>
          <a:solidFill>
            <a:srgbClr val="009900">
              <a:alpha val="61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900" name="Oval 12"/>
          <p:cNvSpPr>
            <a:spLocks noChangeArrowheads="1"/>
          </p:cNvSpPr>
          <p:nvPr/>
        </p:nvSpPr>
        <p:spPr bwMode="auto">
          <a:xfrm>
            <a:off x="3897313" y="4567238"/>
            <a:ext cx="1371600" cy="13716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901" name="WordArt 13"/>
          <p:cNvSpPr>
            <a:spLocks noChangeArrowheads="1" noChangeShapeType="1" noTextEdit="1"/>
          </p:cNvSpPr>
          <p:nvPr/>
        </p:nvSpPr>
        <p:spPr bwMode="auto">
          <a:xfrm>
            <a:off x="4181475" y="4797425"/>
            <a:ext cx="763588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05</a:t>
            </a:r>
          </a:p>
        </p:txBody>
      </p:sp>
      <p:sp>
        <p:nvSpPr>
          <p:cNvPr id="37902" name="WordArt 14"/>
          <p:cNvSpPr>
            <a:spLocks noChangeArrowheads="1" noChangeShapeType="1" noTextEdit="1"/>
          </p:cNvSpPr>
          <p:nvPr/>
        </p:nvSpPr>
        <p:spPr bwMode="auto">
          <a:xfrm>
            <a:off x="4179888" y="4799013"/>
            <a:ext cx="763587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04</a:t>
            </a:r>
          </a:p>
        </p:txBody>
      </p:sp>
      <p:sp>
        <p:nvSpPr>
          <p:cNvPr id="37903" name="WordArt 15"/>
          <p:cNvSpPr>
            <a:spLocks noChangeArrowheads="1" noChangeShapeType="1" noTextEdit="1"/>
          </p:cNvSpPr>
          <p:nvPr/>
        </p:nvSpPr>
        <p:spPr bwMode="auto">
          <a:xfrm>
            <a:off x="4179888" y="4797425"/>
            <a:ext cx="763587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03</a:t>
            </a:r>
          </a:p>
        </p:txBody>
      </p:sp>
      <p:sp>
        <p:nvSpPr>
          <p:cNvPr id="37904" name="WordArt 16"/>
          <p:cNvSpPr>
            <a:spLocks noChangeArrowheads="1" noChangeShapeType="1" noTextEdit="1"/>
          </p:cNvSpPr>
          <p:nvPr/>
        </p:nvSpPr>
        <p:spPr bwMode="auto">
          <a:xfrm>
            <a:off x="4183063" y="4797425"/>
            <a:ext cx="763587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02</a:t>
            </a:r>
          </a:p>
        </p:txBody>
      </p:sp>
      <p:sp>
        <p:nvSpPr>
          <p:cNvPr id="37905" name="WordArt 17"/>
          <p:cNvSpPr>
            <a:spLocks noChangeArrowheads="1" noChangeShapeType="1" noTextEdit="1"/>
          </p:cNvSpPr>
          <p:nvPr/>
        </p:nvSpPr>
        <p:spPr bwMode="auto">
          <a:xfrm>
            <a:off x="4160838" y="4776788"/>
            <a:ext cx="763587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01</a:t>
            </a:r>
          </a:p>
        </p:txBody>
      </p:sp>
      <p:sp>
        <p:nvSpPr>
          <p:cNvPr id="37906" name="WordArt 18"/>
          <p:cNvSpPr>
            <a:spLocks noChangeArrowheads="1" noChangeShapeType="1" noTextEdit="1"/>
          </p:cNvSpPr>
          <p:nvPr/>
        </p:nvSpPr>
        <p:spPr bwMode="auto">
          <a:xfrm>
            <a:off x="4176713" y="4776788"/>
            <a:ext cx="763587" cy="9080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1815603453"/>
      </p:ext>
    </p:extLst>
  </p:cSld>
  <p:clrMapOvr>
    <a:masterClrMapping/>
  </p:clrMapOvr>
  <p:transition advClick="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9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9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9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79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3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3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30" presetID="3" presetClass="exit" presetSubtype="0" fill="hold" grpId="1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3" presetID="3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36" presetID="3" presetClass="exit" presetSubtype="0" fill="hold" grpId="1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9" presetID="3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42" presetID="3" presetClass="exit" presetSubtype="0" fill="hold" grpId="1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5" presetID="3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id="48" presetID="3" presetClass="exit" presetSubtype="0" fill="hold" grpId="1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1" presetID="3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9" grpId="0" animBg="1"/>
      <p:bldP spid="37900" grpId="0" animBg="1"/>
      <p:bldP spid="37901" grpId="0" animBg="1"/>
      <p:bldP spid="37901" grpId="1" animBg="1"/>
      <p:bldP spid="37902" grpId="0" animBg="1"/>
      <p:bldP spid="37902" grpId="1" animBg="1"/>
      <p:bldP spid="37903" grpId="0" animBg="1"/>
      <p:bldP spid="37903" grpId="1" animBg="1"/>
      <p:bldP spid="37904" grpId="0" animBg="1"/>
      <p:bldP spid="37904" grpId="1" animBg="1"/>
      <p:bldP spid="37905" grpId="0" animBg="1"/>
      <p:bldP spid="37905" grpId="1" animBg="1"/>
      <p:bldP spid="3790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Dặn dò</a:t>
            </a:r>
          </a:p>
        </p:txBody>
      </p:sp>
      <p:sp>
        <p:nvSpPr>
          <p:cNvPr id="38920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None/>
            </a:pPr>
            <a:r>
              <a:rPr lang="en-US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Mi</a:t>
            </a:r>
            <a:r>
              <a:rPr lang="en-US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-li-</a:t>
            </a:r>
            <a:r>
              <a:rPr lang="en-US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None/>
            </a:pPr>
            <a:r>
              <a:rPr lang="en-US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614417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0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-144" y="0"/>
            <a:chExt cx="6012" cy="4320"/>
          </a:xfrm>
        </p:grpSpPr>
        <p:pic>
          <p:nvPicPr>
            <p:cNvPr id="47107" name="Picture 3" descr="POINSET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8" y="3166"/>
              <a:ext cx="1260" cy="11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7108" name="Picture 4" descr="BD20530_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44" y="0"/>
              <a:ext cx="2784" cy="1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7109" name="Picture 5" descr="FLOWERS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168"/>
              <a:ext cx="727" cy="9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47110" name="Picture 6" descr="POINSET2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7058819" y="67469"/>
            <a:ext cx="1993900" cy="19859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7111" name="WordArt 7"/>
          <p:cNvSpPr>
            <a:spLocks noChangeArrowheads="1" noChangeShapeType="1" noTextEdit="1"/>
          </p:cNvSpPr>
          <p:nvPr/>
        </p:nvSpPr>
        <p:spPr bwMode="auto">
          <a:xfrm>
            <a:off x="1752600" y="1219200"/>
            <a:ext cx="5867400" cy="144780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112" name="WordArt 8"/>
          <p:cNvSpPr>
            <a:spLocks noChangeArrowheads="1" noChangeShapeType="1" noTextEdit="1"/>
          </p:cNvSpPr>
          <p:nvPr/>
        </p:nvSpPr>
        <p:spPr bwMode="auto">
          <a:xfrm>
            <a:off x="914400" y="3048000"/>
            <a:ext cx="7315200" cy="1595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Các thày cô giáo và các con học sinh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7113" name="Picture 6" descr="SPARKLES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352800" y="3962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14" name="Picture 6" descr="SPARKLES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324600" y="609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15" name="Picture 6" descr="SPARKLES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90600" y="7620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16" name="Picture 6" descr="SPARKLES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66800" y="5105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17" name="Picture 6" descr="SPARKLES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172200" y="22098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18" name="Picture 6" descr="SPARKLES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2133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19" name="Picture 6" descr="SPARKLES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781800" y="3581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20" name="Picture 6" descr="SPARKLES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38100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21" name="Picture 6" descr="SPARKLES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581400" y="609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22" name="Picture 6" descr="SPARKLES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810000" y="5181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23" name="Picture 6" descr="SPARKLES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248400" y="5105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69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481013" y="5592763"/>
            <a:ext cx="8228012" cy="704850"/>
          </a:xfrm>
          <a:prstGeom prst="rect">
            <a:avLst/>
          </a:prstGeom>
          <a:solidFill>
            <a:srgbClr val="FF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239" name="Group 47"/>
          <p:cNvGrpSpPr>
            <a:grpSpLocks/>
          </p:cNvGrpSpPr>
          <p:nvPr/>
        </p:nvGrpSpPr>
        <p:grpSpPr bwMode="auto">
          <a:xfrm>
            <a:off x="193675" y="5165725"/>
            <a:ext cx="8782050" cy="1524000"/>
            <a:chOff x="122" y="3254"/>
            <a:chExt cx="5532" cy="960"/>
          </a:xfrm>
        </p:grpSpPr>
        <p:sp>
          <p:nvSpPr>
            <p:cNvPr id="8198" name="Text Box 6"/>
            <p:cNvSpPr txBox="1">
              <a:spLocks noChangeArrowheads="1"/>
            </p:cNvSpPr>
            <p:nvPr/>
          </p:nvSpPr>
          <p:spPr bwMode="auto">
            <a:xfrm>
              <a:off x="178" y="3254"/>
              <a:ext cx="3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M</a:t>
              </a:r>
            </a:p>
          </p:txBody>
        </p:sp>
        <p:sp>
          <p:nvSpPr>
            <p:cNvPr id="8199" name="Text Box 7"/>
            <p:cNvSpPr txBox="1">
              <a:spLocks noChangeArrowheads="1"/>
            </p:cNvSpPr>
            <p:nvPr/>
          </p:nvSpPr>
          <p:spPr bwMode="auto">
            <a:xfrm>
              <a:off x="5324" y="3255"/>
              <a:ext cx="3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N</a:t>
              </a:r>
            </a:p>
          </p:txBody>
        </p:sp>
        <p:sp>
          <p:nvSpPr>
            <p:cNvPr id="8200" name="Text Box 8"/>
            <p:cNvSpPr txBox="1">
              <a:spLocks noChangeArrowheads="1"/>
            </p:cNvSpPr>
            <p:nvPr/>
          </p:nvSpPr>
          <p:spPr bwMode="auto">
            <a:xfrm>
              <a:off x="5324" y="3911"/>
              <a:ext cx="3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P</a:t>
              </a:r>
            </a:p>
          </p:txBody>
        </p:sp>
        <p:sp>
          <p:nvSpPr>
            <p:cNvPr id="8201" name="Text Box 9"/>
            <p:cNvSpPr txBox="1">
              <a:spLocks noChangeArrowheads="1"/>
            </p:cNvSpPr>
            <p:nvPr/>
          </p:nvSpPr>
          <p:spPr bwMode="auto">
            <a:xfrm>
              <a:off x="122" y="3926"/>
              <a:ext cx="3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Q</a:t>
              </a:r>
            </a:p>
          </p:txBody>
        </p:sp>
        <p:sp>
          <p:nvSpPr>
            <p:cNvPr id="8202" name="Text Box 10"/>
            <p:cNvSpPr txBox="1">
              <a:spLocks noChangeArrowheads="1"/>
            </p:cNvSpPr>
            <p:nvPr/>
          </p:nvSpPr>
          <p:spPr bwMode="auto">
            <a:xfrm>
              <a:off x="4902" y="3611"/>
              <a:ext cx="6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1cm</a:t>
              </a:r>
            </a:p>
          </p:txBody>
        </p:sp>
        <p:sp>
          <p:nvSpPr>
            <p:cNvPr id="8203" name="Text Box 11"/>
            <p:cNvSpPr txBox="1">
              <a:spLocks noChangeArrowheads="1"/>
            </p:cNvSpPr>
            <p:nvPr/>
          </p:nvSpPr>
          <p:spPr bwMode="auto">
            <a:xfrm>
              <a:off x="2620" y="3267"/>
              <a:ext cx="6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12cm</a:t>
              </a:r>
            </a:p>
          </p:txBody>
        </p:sp>
      </p:grp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2655888" y="3425825"/>
            <a:ext cx="3892550" cy="1376363"/>
          </a:xfrm>
          <a:prstGeom prst="rect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238" name="Group 46"/>
          <p:cNvGrpSpPr>
            <a:grpSpLocks/>
          </p:cNvGrpSpPr>
          <p:nvPr/>
        </p:nvGrpSpPr>
        <p:grpSpPr bwMode="auto">
          <a:xfrm>
            <a:off x="2189163" y="3000375"/>
            <a:ext cx="5207000" cy="2047875"/>
            <a:chOff x="1309" y="1974"/>
            <a:chExt cx="3280" cy="1290"/>
          </a:xfrm>
        </p:grpSpPr>
        <p:sp>
          <p:nvSpPr>
            <p:cNvPr id="8206" name="Text Box 14"/>
            <p:cNvSpPr txBox="1">
              <a:spLocks noChangeArrowheads="1"/>
            </p:cNvSpPr>
            <p:nvPr/>
          </p:nvSpPr>
          <p:spPr bwMode="auto">
            <a:xfrm>
              <a:off x="1309" y="2020"/>
              <a:ext cx="3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I</a:t>
              </a:r>
            </a:p>
          </p:txBody>
        </p:sp>
        <p:sp>
          <p:nvSpPr>
            <p:cNvPr id="8207" name="Text Box 15"/>
            <p:cNvSpPr txBox="1">
              <a:spLocks noChangeArrowheads="1"/>
            </p:cNvSpPr>
            <p:nvPr/>
          </p:nvSpPr>
          <p:spPr bwMode="auto">
            <a:xfrm>
              <a:off x="3958" y="1987"/>
              <a:ext cx="3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H</a:t>
              </a:r>
            </a:p>
          </p:txBody>
        </p:sp>
        <p:sp>
          <p:nvSpPr>
            <p:cNvPr id="8208" name="Text Box 16"/>
            <p:cNvSpPr txBox="1">
              <a:spLocks noChangeArrowheads="1"/>
            </p:cNvSpPr>
            <p:nvPr/>
          </p:nvSpPr>
          <p:spPr bwMode="auto">
            <a:xfrm>
              <a:off x="4000" y="2963"/>
              <a:ext cx="3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K</a:t>
              </a:r>
            </a:p>
          </p:txBody>
        </p:sp>
        <p:sp>
          <p:nvSpPr>
            <p:cNvPr id="8209" name="Text Box 17"/>
            <p:cNvSpPr txBox="1">
              <a:spLocks noChangeArrowheads="1"/>
            </p:cNvSpPr>
            <p:nvPr/>
          </p:nvSpPr>
          <p:spPr bwMode="auto">
            <a:xfrm>
              <a:off x="1323" y="2976"/>
              <a:ext cx="3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L</a:t>
              </a:r>
            </a:p>
          </p:txBody>
        </p:sp>
        <p:sp>
          <p:nvSpPr>
            <p:cNvPr id="8210" name="Text Box 18"/>
            <p:cNvSpPr txBox="1">
              <a:spLocks noChangeArrowheads="1"/>
            </p:cNvSpPr>
            <p:nvPr/>
          </p:nvSpPr>
          <p:spPr bwMode="auto">
            <a:xfrm>
              <a:off x="3930" y="2481"/>
              <a:ext cx="6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2cm</a:t>
              </a:r>
            </a:p>
          </p:txBody>
        </p:sp>
        <p:sp>
          <p:nvSpPr>
            <p:cNvPr id="8211" name="Text Box 19"/>
            <p:cNvSpPr txBox="1">
              <a:spLocks noChangeArrowheads="1"/>
            </p:cNvSpPr>
            <p:nvPr/>
          </p:nvSpPr>
          <p:spPr bwMode="auto">
            <a:xfrm>
              <a:off x="2522" y="1974"/>
              <a:ext cx="6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6cm</a:t>
              </a:r>
            </a:p>
          </p:txBody>
        </p:sp>
      </p:grpSp>
      <p:sp>
        <p:nvSpPr>
          <p:cNvPr id="8219" name="Line 27"/>
          <p:cNvSpPr>
            <a:spLocks noChangeShapeType="1"/>
          </p:cNvSpPr>
          <p:nvPr/>
        </p:nvSpPr>
        <p:spPr bwMode="auto">
          <a:xfrm>
            <a:off x="466725" y="5595938"/>
            <a:ext cx="8245475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21" name="Line 29"/>
          <p:cNvSpPr>
            <a:spLocks noChangeShapeType="1"/>
          </p:cNvSpPr>
          <p:nvPr/>
        </p:nvSpPr>
        <p:spPr bwMode="auto">
          <a:xfrm flipH="1">
            <a:off x="466725" y="6296025"/>
            <a:ext cx="8234363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22" name="Line 30"/>
          <p:cNvSpPr>
            <a:spLocks noChangeShapeType="1"/>
          </p:cNvSpPr>
          <p:nvPr/>
        </p:nvSpPr>
        <p:spPr bwMode="auto">
          <a:xfrm>
            <a:off x="479425" y="5595938"/>
            <a:ext cx="0" cy="70008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23" name="Line 31"/>
          <p:cNvSpPr>
            <a:spLocks noChangeShapeType="1"/>
          </p:cNvSpPr>
          <p:nvPr/>
        </p:nvSpPr>
        <p:spPr bwMode="auto">
          <a:xfrm>
            <a:off x="8699500" y="5595938"/>
            <a:ext cx="0" cy="68738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25" name="Line 33"/>
          <p:cNvSpPr>
            <a:spLocks noChangeShapeType="1"/>
          </p:cNvSpPr>
          <p:nvPr/>
        </p:nvSpPr>
        <p:spPr bwMode="auto">
          <a:xfrm>
            <a:off x="2662238" y="3432175"/>
            <a:ext cx="38735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26" name="Line 34"/>
          <p:cNvSpPr>
            <a:spLocks noChangeShapeType="1"/>
          </p:cNvSpPr>
          <p:nvPr/>
        </p:nvSpPr>
        <p:spPr bwMode="auto">
          <a:xfrm>
            <a:off x="6545263" y="3429000"/>
            <a:ext cx="0" cy="1366838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27" name="Line 35"/>
          <p:cNvSpPr>
            <a:spLocks noChangeShapeType="1"/>
          </p:cNvSpPr>
          <p:nvPr/>
        </p:nvSpPr>
        <p:spPr bwMode="auto">
          <a:xfrm flipH="1">
            <a:off x="2671763" y="4795838"/>
            <a:ext cx="3870325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28" name="Line 36"/>
          <p:cNvSpPr>
            <a:spLocks noChangeShapeType="1"/>
          </p:cNvSpPr>
          <p:nvPr/>
        </p:nvSpPr>
        <p:spPr bwMode="auto">
          <a:xfrm flipV="1">
            <a:off x="2652713" y="3433763"/>
            <a:ext cx="0" cy="136683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230" name="Group 38"/>
          <p:cNvGrpSpPr>
            <a:grpSpLocks/>
          </p:cNvGrpSpPr>
          <p:nvPr/>
        </p:nvGrpSpPr>
        <p:grpSpPr bwMode="auto">
          <a:xfrm>
            <a:off x="2801938" y="236538"/>
            <a:ext cx="4089400" cy="2744787"/>
            <a:chOff x="1782" y="2275"/>
            <a:chExt cx="2576" cy="1729"/>
          </a:xfrm>
        </p:grpSpPr>
        <p:sp>
          <p:nvSpPr>
            <p:cNvPr id="8231" name="Rectangle 39"/>
            <p:cNvSpPr>
              <a:spLocks noChangeArrowheads="1"/>
            </p:cNvSpPr>
            <p:nvPr/>
          </p:nvSpPr>
          <p:spPr bwMode="auto">
            <a:xfrm>
              <a:off x="2070" y="2545"/>
              <a:ext cx="1726" cy="1307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32" name="Text Box 40"/>
            <p:cNvSpPr txBox="1">
              <a:spLocks noChangeArrowheads="1"/>
            </p:cNvSpPr>
            <p:nvPr/>
          </p:nvSpPr>
          <p:spPr bwMode="auto">
            <a:xfrm>
              <a:off x="1782" y="2331"/>
              <a:ext cx="3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8233" name="Text Box 41"/>
            <p:cNvSpPr txBox="1">
              <a:spLocks noChangeArrowheads="1"/>
            </p:cNvSpPr>
            <p:nvPr/>
          </p:nvSpPr>
          <p:spPr bwMode="auto">
            <a:xfrm>
              <a:off x="3745" y="2331"/>
              <a:ext cx="3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8234" name="Text Box 42"/>
            <p:cNvSpPr txBox="1">
              <a:spLocks noChangeArrowheads="1"/>
            </p:cNvSpPr>
            <p:nvPr/>
          </p:nvSpPr>
          <p:spPr bwMode="auto">
            <a:xfrm>
              <a:off x="3718" y="3703"/>
              <a:ext cx="3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8235" name="Text Box 43"/>
            <p:cNvSpPr txBox="1">
              <a:spLocks noChangeArrowheads="1"/>
            </p:cNvSpPr>
            <p:nvPr/>
          </p:nvSpPr>
          <p:spPr bwMode="auto">
            <a:xfrm>
              <a:off x="1783" y="3716"/>
              <a:ext cx="3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8236" name="Text Box 44"/>
            <p:cNvSpPr txBox="1">
              <a:spLocks noChangeArrowheads="1"/>
            </p:cNvSpPr>
            <p:nvPr/>
          </p:nvSpPr>
          <p:spPr bwMode="auto">
            <a:xfrm>
              <a:off x="3699" y="3053"/>
              <a:ext cx="6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3cm</a:t>
              </a:r>
            </a:p>
          </p:txBody>
        </p:sp>
        <p:sp>
          <p:nvSpPr>
            <p:cNvPr id="8237" name="Text Box 45"/>
            <p:cNvSpPr txBox="1">
              <a:spLocks noChangeArrowheads="1"/>
            </p:cNvSpPr>
            <p:nvPr/>
          </p:nvSpPr>
          <p:spPr bwMode="auto">
            <a:xfrm>
              <a:off x="2592" y="2275"/>
              <a:ext cx="6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4cm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647476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1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8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8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1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animBg="1"/>
      <p:bldP spid="8205" grpId="0" animBg="1"/>
      <p:bldP spid="8219" grpId="0" animBg="1"/>
      <p:bldP spid="8221" grpId="0" animBg="1"/>
      <p:bldP spid="8222" grpId="0" animBg="1"/>
      <p:bldP spid="8223" grpId="0" animBg="1"/>
      <p:bldP spid="8225" grpId="0" animBg="1"/>
      <p:bldP spid="8226" grpId="0" animBg="1"/>
      <p:bldP spid="8227" grpId="0" animBg="1"/>
      <p:bldP spid="82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593725" y="322263"/>
            <a:ext cx="226857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4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4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1" name="WordArt 5"/>
          <p:cNvSpPr>
            <a:spLocks noChangeArrowheads="1" noChangeShapeType="1" noTextEdit="1"/>
          </p:cNvSpPr>
          <p:nvPr/>
        </p:nvSpPr>
        <p:spPr bwMode="auto">
          <a:xfrm>
            <a:off x="309563" y="979488"/>
            <a:ext cx="8497887" cy="1441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Héc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517525" y="2959100"/>
            <a:ext cx="553869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 động 1: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Đề-ca-mét vuông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517525" y="3698875"/>
            <a:ext cx="569739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 động 2: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Héc-tô-mét vuông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517525" y="4438650"/>
            <a:ext cx="435407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 động 3: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363598059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 animBg="1"/>
      <p:bldP spid="4102" grpId="0"/>
      <p:bldP spid="4103" grpId="0"/>
      <p:bldP spid="410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669925" y="252413"/>
            <a:ext cx="621195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Đề-ca-mét</a:t>
            </a:r>
            <a:r>
              <a:rPr lang="en-US" sz="36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36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936625" y="1589088"/>
            <a:ext cx="4549775" cy="4549775"/>
          </a:xfrm>
          <a:prstGeom prst="rect">
            <a:avLst/>
          </a:prstGeom>
          <a:solidFill>
            <a:srgbClr val="FF9900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164" name="Group 44"/>
          <p:cNvGrpSpPr>
            <a:grpSpLocks/>
          </p:cNvGrpSpPr>
          <p:nvPr/>
        </p:nvGrpSpPr>
        <p:grpSpPr bwMode="auto">
          <a:xfrm>
            <a:off x="933450" y="1592263"/>
            <a:ext cx="4546600" cy="4549775"/>
            <a:chOff x="588" y="1003"/>
            <a:chExt cx="2864" cy="2866"/>
          </a:xfrm>
        </p:grpSpPr>
        <p:sp>
          <p:nvSpPr>
            <p:cNvPr id="5131" name="Line 11"/>
            <p:cNvSpPr>
              <a:spLocks noChangeShapeType="1"/>
            </p:cNvSpPr>
            <p:nvPr/>
          </p:nvSpPr>
          <p:spPr bwMode="auto">
            <a:xfrm>
              <a:off x="891" y="1015"/>
              <a:ext cx="0" cy="285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44" name="Line 24"/>
            <p:cNvSpPr>
              <a:spLocks noChangeShapeType="1"/>
            </p:cNvSpPr>
            <p:nvPr/>
          </p:nvSpPr>
          <p:spPr bwMode="auto">
            <a:xfrm>
              <a:off x="1169" y="1011"/>
              <a:ext cx="0" cy="285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45" name="Line 25"/>
            <p:cNvSpPr>
              <a:spLocks noChangeShapeType="1"/>
            </p:cNvSpPr>
            <p:nvPr/>
          </p:nvSpPr>
          <p:spPr bwMode="auto">
            <a:xfrm>
              <a:off x="3183" y="1011"/>
              <a:ext cx="0" cy="285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46" name="Line 26"/>
            <p:cNvSpPr>
              <a:spLocks noChangeShapeType="1"/>
            </p:cNvSpPr>
            <p:nvPr/>
          </p:nvSpPr>
          <p:spPr bwMode="auto">
            <a:xfrm>
              <a:off x="2889" y="1011"/>
              <a:ext cx="0" cy="285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47" name="Line 27"/>
            <p:cNvSpPr>
              <a:spLocks noChangeShapeType="1"/>
            </p:cNvSpPr>
            <p:nvPr/>
          </p:nvSpPr>
          <p:spPr bwMode="auto">
            <a:xfrm>
              <a:off x="2607" y="1011"/>
              <a:ext cx="0" cy="285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48" name="Line 28"/>
            <p:cNvSpPr>
              <a:spLocks noChangeShapeType="1"/>
            </p:cNvSpPr>
            <p:nvPr/>
          </p:nvSpPr>
          <p:spPr bwMode="auto">
            <a:xfrm>
              <a:off x="2313" y="1011"/>
              <a:ext cx="0" cy="285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49" name="Line 29"/>
            <p:cNvSpPr>
              <a:spLocks noChangeShapeType="1"/>
            </p:cNvSpPr>
            <p:nvPr/>
          </p:nvSpPr>
          <p:spPr bwMode="auto">
            <a:xfrm>
              <a:off x="2031" y="1003"/>
              <a:ext cx="0" cy="285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50" name="Line 30"/>
            <p:cNvSpPr>
              <a:spLocks noChangeShapeType="1"/>
            </p:cNvSpPr>
            <p:nvPr/>
          </p:nvSpPr>
          <p:spPr bwMode="auto">
            <a:xfrm>
              <a:off x="1738" y="1011"/>
              <a:ext cx="0" cy="285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51" name="Line 31"/>
            <p:cNvSpPr>
              <a:spLocks noChangeShapeType="1"/>
            </p:cNvSpPr>
            <p:nvPr/>
          </p:nvSpPr>
          <p:spPr bwMode="auto">
            <a:xfrm>
              <a:off x="1456" y="1003"/>
              <a:ext cx="0" cy="285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52" name="Line 32"/>
            <p:cNvSpPr>
              <a:spLocks noChangeShapeType="1"/>
            </p:cNvSpPr>
            <p:nvPr/>
          </p:nvSpPr>
          <p:spPr bwMode="auto">
            <a:xfrm>
              <a:off x="588" y="2153"/>
              <a:ext cx="2864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53" name="Line 33"/>
            <p:cNvSpPr>
              <a:spLocks noChangeShapeType="1"/>
            </p:cNvSpPr>
            <p:nvPr/>
          </p:nvSpPr>
          <p:spPr bwMode="auto">
            <a:xfrm>
              <a:off x="588" y="1865"/>
              <a:ext cx="2864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54" name="Line 34"/>
            <p:cNvSpPr>
              <a:spLocks noChangeShapeType="1"/>
            </p:cNvSpPr>
            <p:nvPr/>
          </p:nvSpPr>
          <p:spPr bwMode="auto">
            <a:xfrm>
              <a:off x="588" y="1577"/>
              <a:ext cx="2864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55" name="Line 35"/>
            <p:cNvSpPr>
              <a:spLocks noChangeShapeType="1"/>
            </p:cNvSpPr>
            <p:nvPr/>
          </p:nvSpPr>
          <p:spPr bwMode="auto">
            <a:xfrm>
              <a:off x="588" y="1289"/>
              <a:ext cx="2864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56" name="Line 36"/>
            <p:cNvSpPr>
              <a:spLocks noChangeShapeType="1"/>
            </p:cNvSpPr>
            <p:nvPr/>
          </p:nvSpPr>
          <p:spPr bwMode="auto">
            <a:xfrm>
              <a:off x="588" y="3305"/>
              <a:ext cx="2864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57" name="Line 37"/>
            <p:cNvSpPr>
              <a:spLocks noChangeShapeType="1"/>
            </p:cNvSpPr>
            <p:nvPr/>
          </p:nvSpPr>
          <p:spPr bwMode="auto">
            <a:xfrm>
              <a:off x="588" y="2441"/>
              <a:ext cx="2864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58" name="Line 38"/>
            <p:cNvSpPr>
              <a:spLocks noChangeShapeType="1"/>
            </p:cNvSpPr>
            <p:nvPr/>
          </p:nvSpPr>
          <p:spPr bwMode="auto">
            <a:xfrm>
              <a:off x="588" y="3593"/>
              <a:ext cx="2864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59" name="Line 39"/>
            <p:cNvSpPr>
              <a:spLocks noChangeShapeType="1"/>
            </p:cNvSpPr>
            <p:nvPr/>
          </p:nvSpPr>
          <p:spPr bwMode="auto">
            <a:xfrm>
              <a:off x="588" y="2729"/>
              <a:ext cx="2864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60" name="Line 40"/>
            <p:cNvSpPr>
              <a:spLocks noChangeShapeType="1"/>
            </p:cNvSpPr>
            <p:nvPr/>
          </p:nvSpPr>
          <p:spPr bwMode="auto">
            <a:xfrm>
              <a:off x="588" y="3017"/>
              <a:ext cx="2864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161" name="Rectangle 41"/>
          <p:cNvSpPr>
            <a:spLocks noChangeArrowheads="1"/>
          </p:cNvSpPr>
          <p:nvPr/>
        </p:nvSpPr>
        <p:spPr bwMode="auto">
          <a:xfrm>
            <a:off x="949325" y="5715000"/>
            <a:ext cx="454025" cy="4143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62" name="Text Box 42"/>
          <p:cNvSpPr txBox="1">
            <a:spLocks noChangeArrowheads="1"/>
          </p:cNvSpPr>
          <p:nvPr/>
        </p:nvSpPr>
        <p:spPr bwMode="auto">
          <a:xfrm>
            <a:off x="2368550" y="6094413"/>
            <a:ext cx="10438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1dam</a:t>
            </a:r>
          </a:p>
        </p:txBody>
      </p:sp>
      <p:sp>
        <p:nvSpPr>
          <p:cNvPr id="5163" name="Text Box 43"/>
          <p:cNvSpPr txBox="1">
            <a:spLocks noChangeArrowheads="1"/>
          </p:cNvSpPr>
          <p:nvPr/>
        </p:nvSpPr>
        <p:spPr bwMode="auto">
          <a:xfrm>
            <a:off x="644525" y="1065213"/>
            <a:ext cx="47676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Một đề-ca-mét vuông (1dam</a:t>
            </a:r>
            <a:r>
              <a:rPr lang="en-US" sz="2800" b="1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5165" name="Text Box 45"/>
          <p:cNvSpPr txBox="1">
            <a:spLocks noChangeArrowheads="1"/>
          </p:cNvSpPr>
          <p:nvPr/>
        </p:nvSpPr>
        <p:spPr bwMode="auto">
          <a:xfrm>
            <a:off x="0" y="5702300"/>
            <a:ext cx="78418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1m</a:t>
            </a:r>
            <a:r>
              <a:rPr lang="en-US" sz="2800" b="1" baseline="3000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66" name="Line 46"/>
          <p:cNvSpPr>
            <a:spLocks noChangeShapeType="1"/>
          </p:cNvSpPr>
          <p:nvPr/>
        </p:nvSpPr>
        <p:spPr bwMode="auto">
          <a:xfrm flipH="1">
            <a:off x="739775" y="5921375"/>
            <a:ext cx="369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67" name="Text Box 47"/>
          <p:cNvSpPr txBox="1">
            <a:spLocks noChangeArrowheads="1"/>
          </p:cNvSpPr>
          <p:nvPr/>
        </p:nvSpPr>
        <p:spPr bwMode="auto">
          <a:xfrm>
            <a:off x="5637213" y="3449638"/>
            <a:ext cx="3166251" cy="646331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1dam</a:t>
            </a:r>
            <a:r>
              <a:rPr lang="en-US" sz="3600" b="1" baseline="3000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= 100m</a:t>
            </a:r>
            <a:r>
              <a:rPr lang="en-US" sz="3600" b="1" baseline="3000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600" b="1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191" name="Group 71"/>
          <p:cNvGrpSpPr>
            <a:grpSpLocks/>
          </p:cNvGrpSpPr>
          <p:nvPr/>
        </p:nvGrpSpPr>
        <p:grpSpPr bwMode="auto">
          <a:xfrm>
            <a:off x="838200" y="2046288"/>
            <a:ext cx="4213225" cy="4202112"/>
            <a:chOff x="528" y="1289"/>
            <a:chExt cx="2654" cy="2647"/>
          </a:xfrm>
        </p:grpSpPr>
        <p:grpSp>
          <p:nvGrpSpPr>
            <p:cNvPr id="5179" name="Group 59"/>
            <p:cNvGrpSpPr>
              <a:grpSpLocks/>
            </p:cNvGrpSpPr>
            <p:nvPr/>
          </p:nvGrpSpPr>
          <p:grpSpPr bwMode="auto">
            <a:xfrm>
              <a:off x="891" y="3800"/>
              <a:ext cx="2291" cy="136"/>
              <a:chOff x="891" y="3800"/>
              <a:chExt cx="2291" cy="136"/>
            </a:xfrm>
          </p:grpSpPr>
          <p:sp>
            <p:nvSpPr>
              <p:cNvPr id="5169" name="Line 49"/>
              <p:cNvSpPr>
                <a:spLocks noChangeShapeType="1"/>
              </p:cNvSpPr>
              <p:nvPr/>
            </p:nvSpPr>
            <p:spPr bwMode="auto">
              <a:xfrm>
                <a:off x="3182" y="3806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70" name="Line 50"/>
              <p:cNvSpPr>
                <a:spLocks noChangeShapeType="1"/>
              </p:cNvSpPr>
              <p:nvPr/>
            </p:nvSpPr>
            <p:spPr bwMode="auto">
              <a:xfrm>
                <a:off x="2887" y="3806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71" name="Line 51"/>
              <p:cNvSpPr>
                <a:spLocks noChangeShapeType="1"/>
              </p:cNvSpPr>
              <p:nvPr/>
            </p:nvSpPr>
            <p:spPr bwMode="auto">
              <a:xfrm>
                <a:off x="2606" y="3800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72" name="Line 52"/>
              <p:cNvSpPr>
                <a:spLocks noChangeShapeType="1"/>
              </p:cNvSpPr>
              <p:nvPr/>
            </p:nvSpPr>
            <p:spPr bwMode="auto">
              <a:xfrm>
                <a:off x="2316" y="3806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73" name="Line 53"/>
              <p:cNvSpPr>
                <a:spLocks noChangeShapeType="1"/>
              </p:cNvSpPr>
              <p:nvPr/>
            </p:nvSpPr>
            <p:spPr bwMode="auto">
              <a:xfrm>
                <a:off x="2030" y="3806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74" name="Line 54"/>
              <p:cNvSpPr>
                <a:spLocks noChangeShapeType="1"/>
              </p:cNvSpPr>
              <p:nvPr/>
            </p:nvSpPr>
            <p:spPr bwMode="auto">
              <a:xfrm>
                <a:off x="1735" y="3812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75" name="Line 55"/>
              <p:cNvSpPr>
                <a:spLocks noChangeShapeType="1"/>
              </p:cNvSpPr>
              <p:nvPr/>
            </p:nvSpPr>
            <p:spPr bwMode="auto">
              <a:xfrm>
                <a:off x="1455" y="3806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76" name="Line 56"/>
              <p:cNvSpPr>
                <a:spLocks noChangeShapeType="1"/>
              </p:cNvSpPr>
              <p:nvPr/>
            </p:nvSpPr>
            <p:spPr bwMode="auto">
              <a:xfrm>
                <a:off x="1167" y="3806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77" name="Line 57"/>
              <p:cNvSpPr>
                <a:spLocks noChangeShapeType="1"/>
              </p:cNvSpPr>
              <p:nvPr/>
            </p:nvSpPr>
            <p:spPr bwMode="auto">
              <a:xfrm>
                <a:off x="891" y="3812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5190" name="Group 70"/>
            <p:cNvGrpSpPr>
              <a:grpSpLocks/>
            </p:cNvGrpSpPr>
            <p:nvPr/>
          </p:nvGrpSpPr>
          <p:grpSpPr bwMode="auto">
            <a:xfrm>
              <a:off x="528" y="1289"/>
              <a:ext cx="137" cy="2302"/>
              <a:chOff x="528" y="1289"/>
              <a:chExt cx="137" cy="2302"/>
            </a:xfrm>
          </p:grpSpPr>
          <p:sp>
            <p:nvSpPr>
              <p:cNvPr id="5181" name="Line 61"/>
              <p:cNvSpPr>
                <a:spLocks noChangeShapeType="1"/>
              </p:cNvSpPr>
              <p:nvPr/>
            </p:nvSpPr>
            <p:spPr bwMode="auto">
              <a:xfrm rot="5400000">
                <a:off x="597" y="3529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82" name="Line 62"/>
              <p:cNvSpPr>
                <a:spLocks noChangeShapeType="1"/>
              </p:cNvSpPr>
              <p:nvPr/>
            </p:nvSpPr>
            <p:spPr bwMode="auto">
              <a:xfrm rot="5400000">
                <a:off x="597" y="3240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83" name="Line 63"/>
              <p:cNvSpPr>
                <a:spLocks noChangeShapeType="1"/>
              </p:cNvSpPr>
              <p:nvPr/>
            </p:nvSpPr>
            <p:spPr bwMode="auto">
              <a:xfrm rot="5400000">
                <a:off x="603" y="2953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84" name="Line 64"/>
              <p:cNvSpPr>
                <a:spLocks noChangeShapeType="1"/>
              </p:cNvSpPr>
              <p:nvPr/>
            </p:nvSpPr>
            <p:spPr bwMode="auto">
              <a:xfrm rot="5400000">
                <a:off x="597" y="2663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85" name="Line 65"/>
              <p:cNvSpPr>
                <a:spLocks noChangeShapeType="1"/>
              </p:cNvSpPr>
              <p:nvPr/>
            </p:nvSpPr>
            <p:spPr bwMode="auto">
              <a:xfrm rot="5400000">
                <a:off x="597" y="2377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86" name="Line 66"/>
              <p:cNvSpPr>
                <a:spLocks noChangeShapeType="1"/>
              </p:cNvSpPr>
              <p:nvPr/>
            </p:nvSpPr>
            <p:spPr bwMode="auto">
              <a:xfrm rot="5400000">
                <a:off x="591" y="2088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87" name="Line 67"/>
              <p:cNvSpPr>
                <a:spLocks noChangeShapeType="1"/>
              </p:cNvSpPr>
              <p:nvPr/>
            </p:nvSpPr>
            <p:spPr bwMode="auto">
              <a:xfrm rot="5400000">
                <a:off x="597" y="1802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88" name="Line 68"/>
              <p:cNvSpPr>
                <a:spLocks noChangeShapeType="1"/>
              </p:cNvSpPr>
              <p:nvPr/>
            </p:nvSpPr>
            <p:spPr bwMode="auto">
              <a:xfrm rot="5400000">
                <a:off x="596" y="1515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89" name="Line 69"/>
              <p:cNvSpPr>
                <a:spLocks noChangeShapeType="1"/>
              </p:cNvSpPr>
              <p:nvPr/>
            </p:nvSpPr>
            <p:spPr bwMode="auto">
              <a:xfrm rot="5400000">
                <a:off x="590" y="1227"/>
                <a:ext cx="0" cy="1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5194" name="Group 74"/>
          <p:cNvGrpSpPr>
            <a:grpSpLocks/>
          </p:cNvGrpSpPr>
          <p:nvPr/>
        </p:nvGrpSpPr>
        <p:grpSpPr bwMode="auto">
          <a:xfrm>
            <a:off x="0" y="5691193"/>
            <a:ext cx="893763" cy="557213"/>
            <a:chOff x="0" y="3579"/>
            <a:chExt cx="563" cy="351"/>
          </a:xfrm>
        </p:grpSpPr>
        <p:sp>
          <p:nvSpPr>
            <p:cNvPr id="5192" name="AutoShape 72"/>
            <p:cNvSpPr>
              <a:spLocks/>
            </p:cNvSpPr>
            <p:nvPr/>
          </p:nvSpPr>
          <p:spPr bwMode="auto">
            <a:xfrm>
              <a:off x="507" y="3579"/>
              <a:ext cx="56" cy="288"/>
            </a:xfrm>
            <a:prstGeom prst="leftBrace">
              <a:avLst>
                <a:gd name="adj1" fmla="val 4285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93" name="Text Box 73"/>
            <p:cNvSpPr txBox="1">
              <a:spLocks noChangeArrowheads="1"/>
            </p:cNvSpPr>
            <p:nvPr/>
          </p:nvSpPr>
          <p:spPr bwMode="auto">
            <a:xfrm>
              <a:off x="0" y="3600"/>
              <a:ext cx="418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Times New Roman" pitchFamily="18" charset="0"/>
                  <a:cs typeface="Times New Roman" pitchFamily="18" charset="0"/>
                </a:rPr>
                <a:t>1m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944473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1000"/>
                                        <p:tgtEl>
                                          <p:spTgt spid="5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nimBg="1"/>
      <p:bldP spid="5161" grpId="0" animBg="1"/>
      <p:bldP spid="5162" grpId="0"/>
      <p:bldP spid="5163" grpId="0"/>
      <p:bldP spid="5165" grpId="0"/>
      <p:bldP spid="5166" grpId="0" animBg="1"/>
      <p:bldP spid="516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669925" y="252413"/>
            <a:ext cx="63914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Héc-tô-mét</a:t>
            </a:r>
            <a:r>
              <a:rPr lang="en-US" sz="36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36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5390" name="Group 30"/>
          <p:cNvGrpSpPr>
            <a:grpSpLocks/>
          </p:cNvGrpSpPr>
          <p:nvPr/>
        </p:nvGrpSpPr>
        <p:grpSpPr bwMode="auto">
          <a:xfrm>
            <a:off x="933450" y="1589088"/>
            <a:ext cx="4552950" cy="4552950"/>
            <a:chOff x="588" y="1001"/>
            <a:chExt cx="2868" cy="2868"/>
          </a:xfrm>
        </p:grpSpPr>
        <p:sp>
          <p:nvSpPr>
            <p:cNvPr id="15363" name="Rectangle 3"/>
            <p:cNvSpPr>
              <a:spLocks noChangeArrowheads="1"/>
            </p:cNvSpPr>
            <p:nvPr/>
          </p:nvSpPr>
          <p:spPr bwMode="auto">
            <a:xfrm>
              <a:off x="590" y="1001"/>
              <a:ext cx="2866" cy="2866"/>
            </a:xfrm>
            <a:prstGeom prst="rect">
              <a:avLst/>
            </a:prstGeom>
            <a:solidFill>
              <a:srgbClr val="FF9900"/>
            </a:solidFill>
            <a:ln w="25400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65" name="Line 5"/>
            <p:cNvSpPr>
              <a:spLocks noChangeShapeType="1"/>
            </p:cNvSpPr>
            <p:nvPr/>
          </p:nvSpPr>
          <p:spPr bwMode="auto">
            <a:xfrm>
              <a:off x="891" y="1015"/>
              <a:ext cx="0" cy="285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66" name="Line 6"/>
            <p:cNvSpPr>
              <a:spLocks noChangeShapeType="1"/>
            </p:cNvSpPr>
            <p:nvPr/>
          </p:nvSpPr>
          <p:spPr bwMode="auto">
            <a:xfrm>
              <a:off x="1169" y="1011"/>
              <a:ext cx="0" cy="285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67" name="Line 7"/>
            <p:cNvSpPr>
              <a:spLocks noChangeShapeType="1"/>
            </p:cNvSpPr>
            <p:nvPr/>
          </p:nvSpPr>
          <p:spPr bwMode="auto">
            <a:xfrm>
              <a:off x="3183" y="1011"/>
              <a:ext cx="0" cy="285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68" name="Line 8"/>
            <p:cNvSpPr>
              <a:spLocks noChangeShapeType="1"/>
            </p:cNvSpPr>
            <p:nvPr/>
          </p:nvSpPr>
          <p:spPr bwMode="auto">
            <a:xfrm>
              <a:off x="2889" y="1011"/>
              <a:ext cx="0" cy="285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69" name="Line 9"/>
            <p:cNvSpPr>
              <a:spLocks noChangeShapeType="1"/>
            </p:cNvSpPr>
            <p:nvPr/>
          </p:nvSpPr>
          <p:spPr bwMode="auto">
            <a:xfrm>
              <a:off x="2607" y="1011"/>
              <a:ext cx="0" cy="285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70" name="Line 10"/>
            <p:cNvSpPr>
              <a:spLocks noChangeShapeType="1"/>
            </p:cNvSpPr>
            <p:nvPr/>
          </p:nvSpPr>
          <p:spPr bwMode="auto">
            <a:xfrm>
              <a:off x="2313" y="1011"/>
              <a:ext cx="0" cy="285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71" name="Line 11"/>
            <p:cNvSpPr>
              <a:spLocks noChangeShapeType="1"/>
            </p:cNvSpPr>
            <p:nvPr/>
          </p:nvSpPr>
          <p:spPr bwMode="auto">
            <a:xfrm>
              <a:off x="2031" y="1003"/>
              <a:ext cx="0" cy="285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72" name="Line 12"/>
            <p:cNvSpPr>
              <a:spLocks noChangeShapeType="1"/>
            </p:cNvSpPr>
            <p:nvPr/>
          </p:nvSpPr>
          <p:spPr bwMode="auto">
            <a:xfrm>
              <a:off x="1738" y="1011"/>
              <a:ext cx="0" cy="285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73" name="Line 13"/>
            <p:cNvSpPr>
              <a:spLocks noChangeShapeType="1"/>
            </p:cNvSpPr>
            <p:nvPr/>
          </p:nvSpPr>
          <p:spPr bwMode="auto">
            <a:xfrm>
              <a:off x="1456" y="1003"/>
              <a:ext cx="0" cy="285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74" name="Line 14"/>
            <p:cNvSpPr>
              <a:spLocks noChangeShapeType="1"/>
            </p:cNvSpPr>
            <p:nvPr/>
          </p:nvSpPr>
          <p:spPr bwMode="auto">
            <a:xfrm>
              <a:off x="588" y="2153"/>
              <a:ext cx="2864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75" name="Line 15"/>
            <p:cNvSpPr>
              <a:spLocks noChangeShapeType="1"/>
            </p:cNvSpPr>
            <p:nvPr/>
          </p:nvSpPr>
          <p:spPr bwMode="auto">
            <a:xfrm>
              <a:off x="588" y="1865"/>
              <a:ext cx="2864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76" name="Line 16"/>
            <p:cNvSpPr>
              <a:spLocks noChangeShapeType="1"/>
            </p:cNvSpPr>
            <p:nvPr/>
          </p:nvSpPr>
          <p:spPr bwMode="auto">
            <a:xfrm>
              <a:off x="588" y="1577"/>
              <a:ext cx="2864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77" name="Line 17"/>
            <p:cNvSpPr>
              <a:spLocks noChangeShapeType="1"/>
            </p:cNvSpPr>
            <p:nvPr/>
          </p:nvSpPr>
          <p:spPr bwMode="auto">
            <a:xfrm>
              <a:off x="588" y="1289"/>
              <a:ext cx="2864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78" name="Line 18"/>
            <p:cNvSpPr>
              <a:spLocks noChangeShapeType="1"/>
            </p:cNvSpPr>
            <p:nvPr/>
          </p:nvSpPr>
          <p:spPr bwMode="auto">
            <a:xfrm>
              <a:off x="588" y="3305"/>
              <a:ext cx="2864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79" name="Line 19"/>
            <p:cNvSpPr>
              <a:spLocks noChangeShapeType="1"/>
            </p:cNvSpPr>
            <p:nvPr/>
          </p:nvSpPr>
          <p:spPr bwMode="auto">
            <a:xfrm>
              <a:off x="588" y="2441"/>
              <a:ext cx="2864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80" name="Line 20"/>
            <p:cNvSpPr>
              <a:spLocks noChangeShapeType="1"/>
            </p:cNvSpPr>
            <p:nvPr/>
          </p:nvSpPr>
          <p:spPr bwMode="auto">
            <a:xfrm>
              <a:off x="588" y="3593"/>
              <a:ext cx="2864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81" name="Line 21"/>
            <p:cNvSpPr>
              <a:spLocks noChangeShapeType="1"/>
            </p:cNvSpPr>
            <p:nvPr/>
          </p:nvSpPr>
          <p:spPr bwMode="auto">
            <a:xfrm>
              <a:off x="588" y="2729"/>
              <a:ext cx="2864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82" name="Line 22"/>
            <p:cNvSpPr>
              <a:spLocks noChangeShapeType="1"/>
            </p:cNvSpPr>
            <p:nvPr/>
          </p:nvSpPr>
          <p:spPr bwMode="auto">
            <a:xfrm>
              <a:off x="588" y="3017"/>
              <a:ext cx="2864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5383" name="Rectangle 23"/>
          <p:cNvSpPr>
            <a:spLocks noChangeArrowheads="1"/>
          </p:cNvSpPr>
          <p:nvPr/>
        </p:nvSpPr>
        <p:spPr bwMode="auto">
          <a:xfrm>
            <a:off x="949325" y="5715000"/>
            <a:ext cx="454025" cy="4143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2368550" y="6094413"/>
            <a:ext cx="8643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1hm</a:t>
            </a:r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666750" y="1065213"/>
            <a:ext cx="47083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Một héc-tô-mét vuông (1hm</a:t>
            </a:r>
            <a:r>
              <a:rPr lang="en-US" sz="2800" b="1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0" y="6072188"/>
            <a:ext cx="116410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1dam</a:t>
            </a:r>
            <a:r>
              <a:rPr lang="en-US" sz="2800" b="1" baseline="3000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87" name="Line 27"/>
          <p:cNvSpPr>
            <a:spLocks noChangeShapeType="1"/>
          </p:cNvSpPr>
          <p:nvPr/>
        </p:nvSpPr>
        <p:spPr bwMode="auto">
          <a:xfrm flipH="1">
            <a:off x="806450" y="5899150"/>
            <a:ext cx="306388" cy="260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88" name="Text Box 28"/>
          <p:cNvSpPr txBox="1">
            <a:spLocks noChangeArrowheads="1"/>
          </p:cNvSpPr>
          <p:nvPr/>
        </p:nvSpPr>
        <p:spPr bwMode="auto">
          <a:xfrm>
            <a:off x="5637213" y="3498850"/>
            <a:ext cx="3060453" cy="58477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1hm</a:t>
            </a:r>
            <a:r>
              <a:rPr lang="en-US" sz="3200" b="1" baseline="3000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= 100dam</a:t>
            </a:r>
            <a:r>
              <a:rPr lang="en-US" sz="3200" b="1" baseline="3000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b="1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91" name="Text Box 31"/>
          <p:cNvSpPr txBox="1">
            <a:spLocks noChangeArrowheads="1"/>
          </p:cNvSpPr>
          <p:nvPr/>
        </p:nvSpPr>
        <p:spPr bwMode="auto">
          <a:xfrm>
            <a:off x="5622925" y="3497263"/>
            <a:ext cx="3060453" cy="58477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1hm</a:t>
            </a:r>
            <a:r>
              <a:rPr lang="en-US" sz="3200" b="1" baseline="3000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=  ?   dam</a:t>
            </a:r>
            <a:r>
              <a:rPr lang="en-US" sz="3200" b="1" baseline="3000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b="1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0793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10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1000"/>
                                        <p:tgtEl>
                                          <p:spTgt spid="15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83" grpId="0" animBg="1"/>
      <p:bldP spid="15384" grpId="0"/>
      <p:bldP spid="15385" grpId="0"/>
      <p:bldP spid="15386" grpId="0"/>
      <p:bldP spid="15387" grpId="0" animBg="1"/>
      <p:bldP spid="15388" grpId="0" animBg="1"/>
      <p:bldP spid="15391" grpId="0" animBg="1"/>
      <p:bldP spid="15391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407988" y="741363"/>
            <a:ext cx="487825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6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474663" y="1506538"/>
            <a:ext cx="54393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Bài 1:</a:t>
            </a:r>
            <a:r>
              <a:rPr lang="en-US" sz="3200" b="1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Đọc các số đo diện tích: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3197225" y="2024063"/>
            <a:ext cx="17107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105dam</a:t>
            </a:r>
            <a:r>
              <a:rPr lang="en-US" sz="3200" b="1" baseline="300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b="1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83" name="Text Box 139"/>
          <p:cNvSpPr txBox="1">
            <a:spLocks noChangeArrowheads="1"/>
          </p:cNvSpPr>
          <p:nvPr/>
        </p:nvSpPr>
        <p:spPr bwMode="auto">
          <a:xfrm>
            <a:off x="430213" y="3136900"/>
            <a:ext cx="1189037" cy="592138"/>
          </a:xfrm>
          <a:prstGeom prst="rect">
            <a:avLst/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</a:p>
        </p:txBody>
      </p:sp>
      <p:sp>
        <p:nvSpPr>
          <p:cNvPr id="6284" name="Text Box 140"/>
          <p:cNvSpPr txBox="1">
            <a:spLocks noChangeArrowheads="1"/>
          </p:cNvSpPr>
          <p:nvPr/>
        </p:nvSpPr>
        <p:spPr bwMode="auto">
          <a:xfrm>
            <a:off x="1622425" y="3136900"/>
            <a:ext cx="1189038" cy="592138"/>
          </a:xfrm>
          <a:prstGeom prst="rect">
            <a:avLst/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Chinh</a:t>
            </a:r>
          </a:p>
        </p:txBody>
      </p:sp>
      <p:sp>
        <p:nvSpPr>
          <p:cNvPr id="6285" name="Text Box 141"/>
          <p:cNvSpPr txBox="1">
            <a:spLocks noChangeArrowheads="1"/>
          </p:cNvSpPr>
          <p:nvPr/>
        </p:nvSpPr>
        <p:spPr bwMode="auto">
          <a:xfrm>
            <a:off x="2800350" y="3136900"/>
            <a:ext cx="1189038" cy="592138"/>
          </a:xfrm>
          <a:prstGeom prst="rect">
            <a:avLst/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</a:p>
        </p:txBody>
      </p:sp>
      <p:sp>
        <p:nvSpPr>
          <p:cNvPr id="6286" name="Text Box 142"/>
          <p:cNvSpPr txBox="1">
            <a:spLocks noChangeArrowheads="1"/>
          </p:cNvSpPr>
          <p:nvPr/>
        </p:nvSpPr>
        <p:spPr bwMode="auto">
          <a:xfrm>
            <a:off x="3995738" y="3136900"/>
            <a:ext cx="1189037" cy="592138"/>
          </a:xfrm>
          <a:prstGeom prst="rect">
            <a:avLst/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Duyên</a:t>
            </a:r>
          </a:p>
        </p:txBody>
      </p:sp>
      <p:sp>
        <p:nvSpPr>
          <p:cNvPr id="6287" name="Text Box 143"/>
          <p:cNvSpPr txBox="1">
            <a:spLocks noChangeArrowheads="1"/>
          </p:cNvSpPr>
          <p:nvPr/>
        </p:nvSpPr>
        <p:spPr bwMode="auto">
          <a:xfrm>
            <a:off x="5187950" y="3136900"/>
            <a:ext cx="1189038" cy="592138"/>
          </a:xfrm>
          <a:prstGeom prst="rect">
            <a:avLst/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Hào</a:t>
            </a:r>
          </a:p>
        </p:txBody>
      </p:sp>
      <p:sp>
        <p:nvSpPr>
          <p:cNvPr id="6288" name="Text Box 144"/>
          <p:cNvSpPr txBox="1">
            <a:spLocks noChangeArrowheads="1"/>
          </p:cNvSpPr>
          <p:nvPr/>
        </p:nvSpPr>
        <p:spPr bwMode="auto">
          <a:xfrm>
            <a:off x="6375400" y="3136900"/>
            <a:ext cx="1189038" cy="592138"/>
          </a:xfrm>
          <a:prstGeom prst="rect">
            <a:avLst/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</a:p>
        </p:txBody>
      </p:sp>
      <p:sp>
        <p:nvSpPr>
          <p:cNvPr id="6289" name="Text Box 145"/>
          <p:cNvSpPr txBox="1">
            <a:spLocks noChangeArrowheads="1"/>
          </p:cNvSpPr>
          <p:nvPr/>
        </p:nvSpPr>
        <p:spPr bwMode="auto">
          <a:xfrm>
            <a:off x="7559675" y="3136900"/>
            <a:ext cx="1189038" cy="592138"/>
          </a:xfrm>
          <a:prstGeom prst="rect">
            <a:avLst/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Đ.Hùng</a:t>
            </a:r>
          </a:p>
        </p:txBody>
      </p:sp>
      <p:sp>
        <p:nvSpPr>
          <p:cNvPr id="6290" name="Text Box 146"/>
          <p:cNvSpPr txBox="1">
            <a:spLocks noChangeArrowheads="1"/>
          </p:cNvSpPr>
          <p:nvPr/>
        </p:nvSpPr>
        <p:spPr bwMode="auto">
          <a:xfrm>
            <a:off x="433388" y="3730625"/>
            <a:ext cx="1189037" cy="592138"/>
          </a:xfrm>
          <a:prstGeom prst="rect">
            <a:avLst/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M.Hùng</a:t>
            </a:r>
          </a:p>
        </p:txBody>
      </p:sp>
      <p:sp>
        <p:nvSpPr>
          <p:cNvPr id="6291" name="Text Box 147"/>
          <p:cNvSpPr txBox="1">
            <a:spLocks noChangeArrowheads="1"/>
          </p:cNvSpPr>
          <p:nvPr/>
        </p:nvSpPr>
        <p:spPr bwMode="auto">
          <a:xfrm>
            <a:off x="1617663" y="3730625"/>
            <a:ext cx="1189037" cy="592138"/>
          </a:xfrm>
          <a:prstGeom prst="rect">
            <a:avLst/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Khanh</a:t>
            </a:r>
          </a:p>
        </p:txBody>
      </p:sp>
      <p:sp>
        <p:nvSpPr>
          <p:cNvPr id="6292" name="Text Box 148"/>
          <p:cNvSpPr txBox="1">
            <a:spLocks noChangeArrowheads="1"/>
          </p:cNvSpPr>
          <p:nvPr/>
        </p:nvSpPr>
        <p:spPr bwMode="auto">
          <a:xfrm>
            <a:off x="2798763" y="3730625"/>
            <a:ext cx="1189037" cy="592138"/>
          </a:xfrm>
          <a:prstGeom prst="rect">
            <a:avLst/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Lan</a:t>
            </a:r>
          </a:p>
        </p:txBody>
      </p:sp>
      <p:sp>
        <p:nvSpPr>
          <p:cNvPr id="6293" name="Text Box 149"/>
          <p:cNvSpPr txBox="1">
            <a:spLocks noChangeArrowheads="1"/>
          </p:cNvSpPr>
          <p:nvPr/>
        </p:nvSpPr>
        <p:spPr bwMode="auto">
          <a:xfrm>
            <a:off x="3995738" y="3730625"/>
            <a:ext cx="1189037" cy="592138"/>
          </a:xfrm>
          <a:prstGeom prst="rect">
            <a:avLst/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Linh</a:t>
            </a:r>
          </a:p>
        </p:txBody>
      </p:sp>
      <p:sp>
        <p:nvSpPr>
          <p:cNvPr id="6294" name="Text Box 150"/>
          <p:cNvSpPr txBox="1">
            <a:spLocks noChangeArrowheads="1"/>
          </p:cNvSpPr>
          <p:nvPr/>
        </p:nvSpPr>
        <p:spPr bwMode="auto">
          <a:xfrm>
            <a:off x="5187950" y="3730625"/>
            <a:ext cx="1189038" cy="592138"/>
          </a:xfrm>
          <a:prstGeom prst="rect">
            <a:avLst/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S.Mai</a:t>
            </a:r>
          </a:p>
        </p:txBody>
      </p:sp>
      <p:sp>
        <p:nvSpPr>
          <p:cNvPr id="6295" name="Text Box 151"/>
          <p:cNvSpPr txBox="1">
            <a:spLocks noChangeArrowheads="1"/>
          </p:cNvSpPr>
          <p:nvPr/>
        </p:nvSpPr>
        <p:spPr bwMode="auto">
          <a:xfrm>
            <a:off x="6362700" y="3730625"/>
            <a:ext cx="1189038" cy="592138"/>
          </a:xfrm>
          <a:prstGeom prst="rect">
            <a:avLst/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6296" name="Text Box 152"/>
          <p:cNvSpPr txBox="1">
            <a:spLocks noChangeArrowheads="1"/>
          </p:cNvSpPr>
          <p:nvPr/>
        </p:nvSpPr>
        <p:spPr bwMode="auto">
          <a:xfrm>
            <a:off x="7559675" y="3730625"/>
            <a:ext cx="1189038" cy="592138"/>
          </a:xfrm>
          <a:prstGeom prst="rect">
            <a:avLst/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Nhi</a:t>
            </a:r>
          </a:p>
        </p:txBody>
      </p:sp>
      <p:sp>
        <p:nvSpPr>
          <p:cNvPr id="6297" name="Text Box 153"/>
          <p:cNvSpPr txBox="1">
            <a:spLocks noChangeArrowheads="1"/>
          </p:cNvSpPr>
          <p:nvPr/>
        </p:nvSpPr>
        <p:spPr bwMode="auto">
          <a:xfrm>
            <a:off x="433388" y="4329113"/>
            <a:ext cx="1189037" cy="592137"/>
          </a:xfrm>
          <a:prstGeom prst="rect">
            <a:avLst/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Ngọc</a:t>
            </a:r>
          </a:p>
        </p:txBody>
      </p:sp>
      <p:sp>
        <p:nvSpPr>
          <p:cNvPr id="6298" name="Text Box 154"/>
          <p:cNvSpPr txBox="1">
            <a:spLocks noChangeArrowheads="1"/>
          </p:cNvSpPr>
          <p:nvPr/>
        </p:nvSpPr>
        <p:spPr bwMode="auto">
          <a:xfrm>
            <a:off x="1608138" y="4329113"/>
            <a:ext cx="1189037" cy="592137"/>
          </a:xfrm>
          <a:prstGeom prst="rect">
            <a:avLst/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</a:p>
        </p:txBody>
      </p:sp>
      <p:sp>
        <p:nvSpPr>
          <p:cNvPr id="6299" name="Text Box 155"/>
          <p:cNvSpPr txBox="1">
            <a:spLocks noChangeArrowheads="1"/>
          </p:cNvSpPr>
          <p:nvPr/>
        </p:nvSpPr>
        <p:spPr bwMode="auto">
          <a:xfrm>
            <a:off x="2795588" y="4329113"/>
            <a:ext cx="1189037" cy="592137"/>
          </a:xfrm>
          <a:prstGeom prst="rect">
            <a:avLst/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Quỳnh</a:t>
            </a:r>
          </a:p>
        </p:txBody>
      </p:sp>
      <p:sp>
        <p:nvSpPr>
          <p:cNvPr id="6300" name="Text Box 156"/>
          <p:cNvSpPr txBox="1">
            <a:spLocks noChangeArrowheads="1"/>
          </p:cNvSpPr>
          <p:nvPr/>
        </p:nvSpPr>
        <p:spPr bwMode="auto">
          <a:xfrm>
            <a:off x="3989388" y="4329113"/>
            <a:ext cx="1189037" cy="592137"/>
          </a:xfrm>
          <a:prstGeom prst="rect">
            <a:avLst/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Tân</a:t>
            </a:r>
          </a:p>
        </p:txBody>
      </p:sp>
      <p:sp>
        <p:nvSpPr>
          <p:cNvPr id="6301" name="Text Box 157"/>
          <p:cNvSpPr txBox="1">
            <a:spLocks noChangeArrowheads="1"/>
          </p:cNvSpPr>
          <p:nvPr/>
        </p:nvSpPr>
        <p:spPr bwMode="auto">
          <a:xfrm>
            <a:off x="5175250" y="4329113"/>
            <a:ext cx="1189038" cy="592137"/>
          </a:xfrm>
          <a:prstGeom prst="rect">
            <a:avLst/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</a:p>
        </p:txBody>
      </p:sp>
      <p:sp>
        <p:nvSpPr>
          <p:cNvPr id="6302" name="Text Box 158"/>
          <p:cNvSpPr txBox="1">
            <a:spLocks noChangeArrowheads="1"/>
          </p:cNvSpPr>
          <p:nvPr/>
        </p:nvSpPr>
        <p:spPr bwMode="auto">
          <a:xfrm>
            <a:off x="6350000" y="4329113"/>
            <a:ext cx="1189038" cy="592137"/>
          </a:xfrm>
          <a:prstGeom prst="rect">
            <a:avLst/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Thắm</a:t>
            </a:r>
          </a:p>
        </p:txBody>
      </p:sp>
      <p:sp>
        <p:nvSpPr>
          <p:cNvPr id="6303" name="Text Box 159"/>
          <p:cNvSpPr txBox="1">
            <a:spLocks noChangeArrowheads="1"/>
          </p:cNvSpPr>
          <p:nvPr/>
        </p:nvSpPr>
        <p:spPr bwMode="auto">
          <a:xfrm>
            <a:off x="7559675" y="4329113"/>
            <a:ext cx="1189038" cy="592137"/>
          </a:xfrm>
          <a:prstGeom prst="rect">
            <a:avLst/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B.Thảo</a:t>
            </a:r>
          </a:p>
        </p:txBody>
      </p:sp>
      <p:sp>
        <p:nvSpPr>
          <p:cNvPr id="6304" name="Text Box 160"/>
          <p:cNvSpPr txBox="1">
            <a:spLocks noChangeArrowheads="1"/>
          </p:cNvSpPr>
          <p:nvPr/>
        </p:nvSpPr>
        <p:spPr bwMode="auto">
          <a:xfrm>
            <a:off x="433388" y="4910138"/>
            <a:ext cx="1189037" cy="592137"/>
          </a:xfrm>
          <a:prstGeom prst="rect">
            <a:avLst/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P.Thảo</a:t>
            </a:r>
          </a:p>
        </p:txBody>
      </p:sp>
      <p:sp>
        <p:nvSpPr>
          <p:cNvPr id="6305" name="Text Box 161"/>
          <p:cNvSpPr txBox="1">
            <a:spLocks noChangeArrowheads="1"/>
          </p:cNvSpPr>
          <p:nvPr/>
        </p:nvSpPr>
        <p:spPr bwMode="auto">
          <a:xfrm>
            <a:off x="1608138" y="4910138"/>
            <a:ext cx="1189037" cy="592137"/>
          </a:xfrm>
          <a:prstGeom prst="rect">
            <a:avLst/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Thi</a:t>
            </a:r>
          </a:p>
        </p:txBody>
      </p:sp>
      <p:sp>
        <p:nvSpPr>
          <p:cNvPr id="6306" name="Text Box 162"/>
          <p:cNvSpPr txBox="1">
            <a:spLocks noChangeArrowheads="1"/>
          </p:cNvSpPr>
          <p:nvPr/>
        </p:nvSpPr>
        <p:spPr bwMode="auto">
          <a:xfrm>
            <a:off x="2798763" y="4910138"/>
            <a:ext cx="1189037" cy="592137"/>
          </a:xfrm>
          <a:prstGeom prst="rect">
            <a:avLst/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</a:p>
        </p:txBody>
      </p:sp>
      <p:sp>
        <p:nvSpPr>
          <p:cNvPr id="6307" name="Text Box 163"/>
          <p:cNvSpPr txBox="1">
            <a:spLocks noChangeArrowheads="1"/>
          </p:cNvSpPr>
          <p:nvPr/>
        </p:nvSpPr>
        <p:spPr bwMode="auto">
          <a:xfrm>
            <a:off x="3995738" y="4910138"/>
            <a:ext cx="1189037" cy="592137"/>
          </a:xfrm>
          <a:prstGeom prst="rect">
            <a:avLst/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</a:p>
        </p:txBody>
      </p:sp>
      <p:sp>
        <p:nvSpPr>
          <p:cNvPr id="6308" name="Text Box 164"/>
          <p:cNvSpPr txBox="1">
            <a:spLocks noChangeArrowheads="1"/>
          </p:cNvSpPr>
          <p:nvPr/>
        </p:nvSpPr>
        <p:spPr bwMode="auto">
          <a:xfrm>
            <a:off x="5175250" y="4922838"/>
            <a:ext cx="1189038" cy="592137"/>
          </a:xfrm>
          <a:prstGeom prst="rect">
            <a:avLst/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</a:p>
        </p:txBody>
      </p:sp>
      <p:sp>
        <p:nvSpPr>
          <p:cNvPr id="6309" name="Text Box 165"/>
          <p:cNvSpPr txBox="1">
            <a:spLocks noChangeArrowheads="1"/>
          </p:cNvSpPr>
          <p:nvPr/>
        </p:nvSpPr>
        <p:spPr bwMode="auto">
          <a:xfrm>
            <a:off x="6350000" y="4922838"/>
            <a:ext cx="1189038" cy="592137"/>
          </a:xfrm>
          <a:prstGeom prst="rect">
            <a:avLst/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A.Tuấn</a:t>
            </a:r>
          </a:p>
        </p:txBody>
      </p:sp>
      <p:sp>
        <p:nvSpPr>
          <p:cNvPr id="6310" name="Text Box 166"/>
          <p:cNvSpPr txBox="1">
            <a:spLocks noChangeArrowheads="1"/>
          </p:cNvSpPr>
          <p:nvPr/>
        </p:nvSpPr>
        <p:spPr bwMode="auto">
          <a:xfrm>
            <a:off x="7559675" y="4922838"/>
            <a:ext cx="1189038" cy="592137"/>
          </a:xfrm>
          <a:prstGeom prst="rect">
            <a:avLst/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Đ.Tuấn</a:t>
            </a:r>
          </a:p>
        </p:txBody>
      </p:sp>
      <p:sp>
        <p:nvSpPr>
          <p:cNvPr id="6311" name="Text Box 167"/>
          <p:cNvSpPr txBox="1">
            <a:spLocks noChangeArrowheads="1"/>
          </p:cNvSpPr>
          <p:nvPr/>
        </p:nvSpPr>
        <p:spPr bwMode="auto">
          <a:xfrm>
            <a:off x="433388" y="5507038"/>
            <a:ext cx="1189037" cy="592137"/>
          </a:xfrm>
          <a:prstGeom prst="rect">
            <a:avLst/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Tuệ</a:t>
            </a:r>
          </a:p>
        </p:txBody>
      </p:sp>
      <p:sp>
        <p:nvSpPr>
          <p:cNvPr id="6312" name="Text Box 168"/>
          <p:cNvSpPr txBox="1">
            <a:spLocks noChangeArrowheads="1"/>
          </p:cNvSpPr>
          <p:nvPr/>
        </p:nvSpPr>
        <p:spPr bwMode="auto">
          <a:xfrm>
            <a:off x="1608138" y="5507038"/>
            <a:ext cx="1189037" cy="592137"/>
          </a:xfrm>
          <a:prstGeom prst="rect">
            <a:avLst/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Tuyền</a:t>
            </a:r>
          </a:p>
        </p:txBody>
      </p:sp>
      <p:sp>
        <p:nvSpPr>
          <p:cNvPr id="6313" name="Text Box 169"/>
          <p:cNvSpPr txBox="1">
            <a:spLocks noChangeArrowheads="1"/>
          </p:cNvSpPr>
          <p:nvPr/>
        </p:nvSpPr>
        <p:spPr bwMode="auto">
          <a:xfrm>
            <a:off x="2798763" y="5507038"/>
            <a:ext cx="1189037" cy="592137"/>
          </a:xfrm>
          <a:prstGeom prst="rect">
            <a:avLst/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T.Vy</a:t>
            </a:r>
          </a:p>
        </p:txBody>
      </p:sp>
      <p:sp>
        <p:nvSpPr>
          <p:cNvPr id="6314" name="Text Box 170"/>
          <p:cNvSpPr txBox="1">
            <a:spLocks noChangeArrowheads="1"/>
          </p:cNvSpPr>
          <p:nvPr/>
        </p:nvSpPr>
        <p:spPr bwMode="auto">
          <a:xfrm>
            <a:off x="3995738" y="5507038"/>
            <a:ext cx="1189037" cy="592137"/>
          </a:xfrm>
          <a:prstGeom prst="rect">
            <a:avLst/>
          </a:prstGeom>
          <a:solidFill>
            <a:srgbClr val="FF0000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N.Vy</a:t>
            </a:r>
          </a:p>
        </p:txBody>
      </p:sp>
      <p:sp>
        <p:nvSpPr>
          <p:cNvPr id="6316" name="AutoShape 172"/>
          <p:cNvSpPr>
            <a:spLocks noChangeArrowheads="1"/>
          </p:cNvSpPr>
          <p:nvPr/>
        </p:nvSpPr>
        <p:spPr bwMode="auto">
          <a:xfrm>
            <a:off x="2981325" y="2374900"/>
            <a:ext cx="2873375" cy="2416175"/>
          </a:xfrm>
          <a:prstGeom prst="irregularSeal1">
            <a:avLst/>
          </a:prstGeom>
          <a:solidFill>
            <a:srgbClr val="0000FF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Duyên</a:t>
            </a:r>
          </a:p>
        </p:txBody>
      </p:sp>
      <p:sp>
        <p:nvSpPr>
          <p:cNvPr id="6317" name="Text Box 173"/>
          <p:cNvSpPr txBox="1">
            <a:spLocks noChangeArrowheads="1"/>
          </p:cNvSpPr>
          <p:nvPr/>
        </p:nvSpPr>
        <p:spPr bwMode="auto">
          <a:xfrm>
            <a:off x="2563813" y="1811338"/>
            <a:ext cx="2832827" cy="584775"/>
          </a:xfrm>
          <a:prstGeom prst="rect">
            <a:avLst/>
          </a:prstGeom>
          <a:solidFill>
            <a:srgbClr val="FFFFCC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1dam</a:t>
            </a:r>
            <a:r>
              <a:rPr lang="en-US" sz="32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100m</a:t>
            </a:r>
            <a:r>
              <a:rPr lang="en-US" sz="32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18" name="Text Box 174"/>
          <p:cNvSpPr txBox="1">
            <a:spLocks noChangeArrowheads="1"/>
          </p:cNvSpPr>
          <p:nvPr/>
        </p:nvSpPr>
        <p:spPr bwMode="auto">
          <a:xfrm>
            <a:off x="2390775" y="2728913"/>
            <a:ext cx="3129383" cy="584775"/>
          </a:xfrm>
          <a:prstGeom prst="rect">
            <a:avLst/>
          </a:prstGeom>
          <a:solidFill>
            <a:srgbClr val="FFFFCC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1hm</a:t>
            </a:r>
            <a:r>
              <a:rPr lang="en-US" sz="32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100dam</a:t>
            </a:r>
            <a:r>
              <a:rPr lang="en-US" sz="32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153099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3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3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3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3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3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3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50"/>
                            </p:stCondLst>
                            <p:childTnLst>
                              <p:par>
                                <p:cTn id="29" presetID="49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2.22222E-6 -4.44444E-6 L -0.17378 -0.24143 " pathEditMode="relative" rAng="0" ptsTypes="AA">
                                      <p:cBhvr>
                                        <p:cTn id="30" dur="500" fill="hold"/>
                                        <p:tgtEl>
                                          <p:spTgt spid="63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98" y="-12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50"/>
                            </p:stCondLst>
                            <p:childTnLst>
                              <p:par>
                                <p:cTn id="32" presetID="49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3.33333E-6 -7.40741E-7 L 0.23073 -0.37106 " pathEditMode="relative" rAng="0" ptsTypes="AA">
                                      <p:cBhvr>
                                        <p:cTn id="33" dur="500" fill="hold"/>
                                        <p:tgtEl>
                                          <p:spTgt spid="63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28" y="-18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mph" presetSubtype="2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50" fill="hold"/>
                                        <p:tgtEl>
                                          <p:spTgt spid="62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20" dur="50" fill="hold"/>
                                        <p:tgtEl>
                                          <p:spTgt spid="62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50" fill="hold"/>
                                        <p:tgtEl>
                                          <p:spTgt spid="62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100"/>
                            </p:stCondLst>
                            <p:childTnLst>
                              <p:par>
                                <p:cTn id="123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4" dur="50" fill="hold"/>
                                        <p:tgtEl>
                                          <p:spTgt spid="62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25" dur="50" fill="hold"/>
                                        <p:tgtEl>
                                          <p:spTgt spid="62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6" dur="50" fill="hold"/>
                                        <p:tgtEl>
                                          <p:spTgt spid="62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128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9" dur="50" fill="hold"/>
                                        <p:tgtEl>
                                          <p:spTgt spid="62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30" dur="50" fill="hold"/>
                                        <p:tgtEl>
                                          <p:spTgt spid="62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50" fill="hold"/>
                                        <p:tgtEl>
                                          <p:spTgt spid="62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33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4" dur="50" fill="hold"/>
                                        <p:tgtEl>
                                          <p:spTgt spid="62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35" dur="50" fill="hold"/>
                                        <p:tgtEl>
                                          <p:spTgt spid="62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50" fill="hold"/>
                                        <p:tgtEl>
                                          <p:spTgt spid="62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138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9" dur="50" fill="hold"/>
                                        <p:tgtEl>
                                          <p:spTgt spid="62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40" dur="50" fill="hold"/>
                                        <p:tgtEl>
                                          <p:spTgt spid="62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50" fill="hold"/>
                                        <p:tgtEl>
                                          <p:spTgt spid="62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3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4" dur="50" fill="hold"/>
                                        <p:tgtEl>
                                          <p:spTgt spid="62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45" dur="50" fill="hold"/>
                                        <p:tgtEl>
                                          <p:spTgt spid="62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6" dur="50" fill="hold"/>
                                        <p:tgtEl>
                                          <p:spTgt spid="62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148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9" dur="50" fill="hold"/>
                                        <p:tgtEl>
                                          <p:spTgt spid="62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50" dur="50" fill="hold"/>
                                        <p:tgtEl>
                                          <p:spTgt spid="62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1" dur="50" fill="hold"/>
                                        <p:tgtEl>
                                          <p:spTgt spid="62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700"/>
                            </p:stCondLst>
                            <p:childTnLst>
                              <p:par>
                                <p:cTn id="153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4" dur="50" fill="hold"/>
                                        <p:tgtEl>
                                          <p:spTgt spid="62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55" dur="50" fill="hold"/>
                                        <p:tgtEl>
                                          <p:spTgt spid="62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" dur="50" fill="hold"/>
                                        <p:tgtEl>
                                          <p:spTgt spid="62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158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9" dur="50" fill="hold"/>
                                        <p:tgtEl>
                                          <p:spTgt spid="62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60" dur="50" fill="hold"/>
                                        <p:tgtEl>
                                          <p:spTgt spid="62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1" dur="50" fill="hold"/>
                                        <p:tgtEl>
                                          <p:spTgt spid="62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163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4" dur="50" fill="hold"/>
                                        <p:tgtEl>
                                          <p:spTgt spid="62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65" dur="50" fill="hold"/>
                                        <p:tgtEl>
                                          <p:spTgt spid="62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6" dur="50" fill="hold"/>
                                        <p:tgtEl>
                                          <p:spTgt spid="62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8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9" dur="50" fill="hold"/>
                                        <p:tgtEl>
                                          <p:spTgt spid="62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70" dur="50" fill="hold"/>
                                        <p:tgtEl>
                                          <p:spTgt spid="62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1" dur="50" fill="hold"/>
                                        <p:tgtEl>
                                          <p:spTgt spid="62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173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4" dur="50" fill="hold"/>
                                        <p:tgtEl>
                                          <p:spTgt spid="62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75" dur="50" fill="hold"/>
                                        <p:tgtEl>
                                          <p:spTgt spid="62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" dur="50" fill="hold"/>
                                        <p:tgtEl>
                                          <p:spTgt spid="62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178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9" dur="50" fill="hold"/>
                                        <p:tgtEl>
                                          <p:spTgt spid="62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80" dur="50" fill="hold"/>
                                        <p:tgtEl>
                                          <p:spTgt spid="62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1" dur="50" fill="hold"/>
                                        <p:tgtEl>
                                          <p:spTgt spid="62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183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4" dur="50" fill="hold"/>
                                        <p:tgtEl>
                                          <p:spTgt spid="62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85" dur="50" fill="hold"/>
                                        <p:tgtEl>
                                          <p:spTgt spid="62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6" dur="50" fill="hold"/>
                                        <p:tgtEl>
                                          <p:spTgt spid="62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188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9" dur="50" fill="hold"/>
                                        <p:tgtEl>
                                          <p:spTgt spid="62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90" dur="50" fill="hold"/>
                                        <p:tgtEl>
                                          <p:spTgt spid="62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1" dur="50" fill="hold"/>
                                        <p:tgtEl>
                                          <p:spTgt spid="62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3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4" dur="50" fill="hold"/>
                                        <p:tgtEl>
                                          <p:spTgt spid="62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95" dur="50" fill="hold"/>
                                        <p:tgtEl>
                                          <p:spTgt spid="62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6" dur="50" fill="hold"/>
                                        <p:tgtEl>
                                          <p:spTgt spid="62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198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9" dur="50" fill="hold"/>
                                        <p:tgtEl>
                                          <p:spTgt spid="62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00" dur="50" fill="hold"/>
                                        <p:tgtEl>
                                          <p:spTgt spid="62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1" dur="50" fill="hold"/>
                                        <p:tgtEl>
                                          <p:spTgt spid="62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203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4" dur="50" fill="hold"/>
                                        <p:tgtEl>
                                          <p:spTgt spid="63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05" dur="50" fill="hold"/>
                                        <p:tgtEl>
                                          <p:spTgt spid="63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6" dur="50" fill="hold"/>
                                        <p:tgtEl>
                                          <p:spTgt spid="63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208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9" dur="50" fill="hold"/>
                                        <p:tgtEl>
                                          <p:spTgt spid="63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10" dur="50" fill="hold"/>
                                        <p:tgtEl>
                                          <p:spTgt spid="63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1" dur="50" fill="hold"/>
                                        <p:tgtEl>
                                          <p:spTgt spid="63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213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4" dur="50" fill="hold"/>
                                        <p:tgtEl>
                                          <p:spTgt spid="63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15" dur="50" fill="hold"/>
                                        <p:tgtEl>
                                          <p:spTgt spid="63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6" dur="50" fill="hold"/>
                                        <p:tgtEl>
                                          <p:spTgt spid="63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8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9" dur="50" fill="hold"/>
                                        <p:tgtEl>
                                          <p:spTgt spid="63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20" dur="50" fill="hold"/>
                                        <p:tgtEl>
                                          <p:spTgt spid="63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1" dur="50" fill="hold"/>
                                        <p:tgtEl>
                                          <p:spTgt spid="63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223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4" dur="50" fill="hold"/>
                                        <p:tgtEl>
                                          <p:spTgt spid="63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25" dur="50" fill="hold"/>
                                        <p:tgtEl>
                                          <p:spTgt spid="63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6" dur="50" fill="hold"/>
                                        <p:tgtEl>
                                          <p:spTgt spid="63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id="228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9" dur="50" fill="hold"/>
                                        <p:tgtEl>
                                          <p:spTgt spid="63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30" dur="50" fill="hold"/>
                                        <p:tgtEl>
                                          <p:spTgt spid="63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1" dur="50" fill="hold"/>
                                        <p:tgtEl>
                                          <p:spTgt spid="63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233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4" dur="50" fill="hold"/>
                                        <p:tgtEl>
                                          <p:spTgt spid="63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35" dur="50" fill="hold"/>
                                        <p:tgtEl>
                                          <p:spTgt spid="63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6" dur="50" fill="hold"/>
                                        <p:tgtEl>
                                          <p:spTgt spid="63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238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9" dur="50" fill="hold"/>
                                        <p:tgtEl>
                                          <p:spTgt spid="63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40" dur="50" fill="hold"/>
                                        <p:tgtEl>
                                          <p:spTgt spid="63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1" dur="50" fill="hold"/>
                                        <p:tgtEl>
                                          <p:spTgt spid="63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3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4" dur="50" fill="hold"/>
                                        <p:tgtEl>
                                          <p:spTgt spid="63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45" dur="50" fill="hold"/>
                                        <p:tgtEl>
                                          <p:spTgt spid="63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6" dur="50" fill="hold"/>
                                        <p:tgtEl>
                                          <p:spTgt spid="63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248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9" dur="50" fill="hold"/>
                                        <p:tgtEl>
                                          <p:spTgt spid="63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50" dur="50" fill="hold"/>
                                        <p:tgtEl>
                                          <p:spTgt spid="63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1" dur="50" fill="hold"/>
                                        <p:tgtEl>
                                          <p:spTgt spid="63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253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4" dur="50" fill="hold"/>
                                        <p:tgtEl>
                                          <p:spTgt spid="63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55" dur="50" fill="hold"/>
                                        <p:tgtEl>
                                          <p:spTgt spid="63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6" dur="50" fill="hold"/>
                                        <p:tgtEl>
                                          <p:spTgt spid="63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id="258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9" dur="50" fill="hold"/>
                                        <p:tgtEl>
                                          <p:spTgt spid="63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60" dur="50" fill="hold"/>
                                        <p:tgtEl>
                                          <p:spTgt spid="63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1" dur="50" fill="hold"/>
                                        <p:tgtEl>
                                          <p:spTgt spid="63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263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4" dur="50" fill="hold"/>
                                        <p:tgtEl>
                                          <p:spTgt spid="63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65" dur="50" fill="hold"/>
                                        <p:tgtEl>
                                          <p:spTgt spid="63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6" dur="50" fill="hold"/>
                                        <p:tgtEl>
                                          <p:spTgt spid="63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8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9" dur="50" fill="hold"/>
                                        <p:tgtEl>
                                          <p:spTgt spid="63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70" dur="50" fill="hold"/>
                                        <p:tgtEl>
                                          <p:spTgt spid="63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1" dur="50" fill="hold"/>
                                        <p:tgtEl>
                                          <p:spTgt spid="63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id="273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4" dur="50" fill="hold"/>
                                        <p:tgtEl>
                                          <p:spTgt spid="63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75" dur="50" fill="hold"/>
                                        <p:tgtEl>
                                          <p:spTgt spid="63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6" dur="50" fill="hold"/>
                                        <p:tgtEl>
                                          <p:spTgt spid="63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 nodeType="afterGroup">
                            <p:stCondLst>
                              <p:cond delay="3200"/>
                            </p:stCondLst>
                            <p:childTnLst>
                              <p:par>
                                <p:cTn id="278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9" dur="50" fill="hold"/>
                                        <p:tgtEl>
                                          <p:spTgt spid="62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80" dur="50" fill="hold"/>
                                        <p:tgtEl>
                                          <p:spTgt spid="62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1" dur="50" fill="hold"/>
                                        <p:tgtEl>
                                          <p:spTgt spid="62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283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4" dur="50" fill="hold"/>
                                        <p:tgtEl>
                                          <p:spTgt spid="62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85" dur="50" fill="hold"/>
                                        <p:tgtEl>
                                          <p:spTgt spid="62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6" dur="50" fill="hold"/>
                                        <p:tgtEl>
                                          <p:spTgt spid="62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288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9" dur="50" fill="hold"/>
                                        <p:tgtEl>
                                          <p:spTgt spid="62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90" dur="50" fill="hold"/>
                                        <p:tgtEl>
                                          <p:spTgt spid="62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1" dur="50" fill="hold"/>
                                        <p:tgtEl>
                                          <p:spTgt spid="62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93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4" dur="20" fill="hold"/>
                                        <p:tgtEl>
                                          <p:spTgt spid="62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95" dur="20" fill="hold"/>
                                        <p:tgtEl>
                                          <p:spTgt spid="62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6" dur="20" fill="hold"/>
                                        <p:tgtEl>
                                          <p:spTgt spid="62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 nodeType="afterGroup">
                            <p:stCondLst>
                              <p:cond delay="3540"/>
                            </p:stCondLst>
                            <p:childTnLst>
                              <p:par>
                                <p:cTn id="2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49" grpId="0" autoUpdateAnimBg="0"/>
      <p:bldP spid="6150" grpId="0" autoUpdateAnimBg="0"/>
      <p:bldP spid="6283" grpId="0" animBg="1"/>
      <p:bldP spid="6284" grpId="0" animBg="1"/>
      <p:bldP spid="6285" grpId="0" animBg="1"/>
      <p:bldP spid="6286" grpId="0" animBg="1"/>
      <p:bldP spid="6287" grpId="0" animBg="1"/>
      <p:bldP spid="6288" grpId="0" animBg="1"/>
      <p:bldP spid="6289" grpId="0" animBg="1"/>
      <p:bldP spid="6290" grpId="0" animBg="1"/>
      <p:bldP spid="6291" grpId="0" animBg="1"/>
      <p:bldP spid="6292" grpId="0" animBg="1"/>
      <p:bldP spid="6293" grpId="0" animBg="1"/>
      <p:bldP spid="6294" grpId="0" animBg="1"/>
      <p:bldP spid="6295" grpId="0" animBg="1"/>
      <p:bldP spid="6296" grpId="0" animBg="1"/>
      <p:bldP spid="6297" grpId="0" animBg="1"/>
      <p:bldP spid="6298" grpId="0" animBg="1"/>
      <p:bldP spid="6299" grpId="0" animBg="1"/>
      <p:bldP spid="6300" grpId="0" animBg="1"/>
      <p:bldP spid="6301" grpId="0" animBg="1"/>
      <p:bldP spid="6302" grpId="0" animBg="1"/>
      <p:bldP spid="6303" grpId="0" animBg="1"/>
      <p:bldP spid="6304" grpId="0" animBg="1"/>
      <p:bldP spid="6305" grpId="0" animBg="1"/>
      <p:bldP spid="6306" grpId="0" animBg="1"/>
      <p:bldP spid="6307" grpId="0" animBg="1"/>
      <p:bldP spid="6308" grpId="0" animBg="1"/>
      <p:bldP spid="6309" grpId="0" animBg="1"/>
      <p:bldP spid="6310" grpId="0" animBg="1"/>
      <p:bldP spid="6311" grpId="0" animBg="1"/>
      <p:bldP spid="6312" grpId="0" animBg="1"/>
      <p:bldP spid="6313" grpId="0" animBg="1"/>
      <p:bldP spid="6314" grpId="0" animBg="1"/>
      <p:bldP spid="6316" grpId="0" animBg="1"/>
      <p:bldP spid="6317" grpId="0" animBg="1"/>
      <p:bldP spid="6317" grpId="1" animBg="1"/>
      <p:bldP spid="6317" grpId="2" animBg="1"/>
      <p:bldP spid="6318" grpId="0" animBg="1"/>
      <p:bldP spid="6318" grpId="1" animBg="1"/>
      <p:bldP spid="6318" grpId="2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407988" y="630238"/>
            <a:ext cx="487825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6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474663" y="1328738"/>
            <a:ext cx="54393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Bài 1:</a:t>
            </a:r>
            <a:r>
              <a:rPr lang="en-US" sz="3200" b="1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Đọc các số đo diện tích: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130550" y="2090738"/>
            <a:ext cx="22236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32 600dam</a:t>
            </a:r>
            <a:r>
              <a:rPr lang="en-US" sz="3200" b="1" baseline="300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b="1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589" name="Text Box 205"/>
          <p:cNvSpPr txBox="1">
            <a:spLocks noChangeArrowheads="1"/>
          </p:cNvSpPr>
          <p:nvPr/>
        </p:nvSpPr>
        <p:spPr bwMode="auto">
          <a:xfrm>
            <a:off x="430213" y="3136900"/>
            <a:ext cx="1189037" cy="592138"/>
          </a:xfrm>
          <a:prstGeom prst="rect">
            <a:avLst/>
          </a:prstGeom>
          <a:solidFill>
            <a:srgbClr val="0000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</a:p>
        </p:txBody>
      </p:sp>
      <p:sp>
        <p:nvSpPr>
          <p:cNvPr id="16590" name="Text Box 206"/>
          <p:cNvSpPr txBox="1">
            <a:spLocks noChangeArrowheads="1"/>
          </p:cNvSpPr>
          <p:nvPr/>
        </p:nvSpPr>
        <p:spPr bwMode="auto">
          <a:xfrm>
            <a:off x="1622425" y="3136900"/>
            <a:ext cx="1189038" cy="592138"/>
          </a:xfrm>
          <a:prstGeom prst="rect">
            <a:avLst/>
          </a:prstGeom>
          <a:solidFill>
            <a:srgbClr val="0000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Chinh</a:t>
            </a:r>
          </a:p>
        </p:txBody>
      </p:sp>
      <p:sp>
        <p:nvSpPr>
          <p:cNvPr id="16591" name="Text Box 207"/>
          <p:cNvSpPr txBox="1">
            <a:spLocks noChangeArrowheads="1"/>
          </p:cNvSpPr>
          <p:nvPr/>
        </p:nvSpPr>
        <p:spPr bwMode="auto">
          <a:xfrm>
            <a:off x="2800350" y="3136900"/>
            <a:ext cx="1189038" cy="592138"/>
          </a:xfrm>
          <a:prstGeom prst="rect">
            <a:avLst/>
          </a:prstGeom>
          <a:solidFill>
            <a:srgbClr val="0000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</a:p>
        </p:txBody>
      </p:sp>
      <p:sp>
        <p:nvSpPr>
          <p:cNvPr id="16592" name="Text Box 208"/>
          <p:cNvSpPr txBox="1">
            <a:spLocks noChangeArrowheads="1"/>
          </p:cNvSpPr>
          <p:nvPr/>
        </p:nvSpPr>
        <p:spPr bwMode="auto">
          <a:xfrm>
            <a:off x="3995738" y="3136900"/>
            <a:ext cx="1189037" cy="592138"/>
          </a:xfrm>
          <a:prstGeom prst="rect">
            <a:avLst/>
          </a:prstGeom>
          <a:solidFill>
            <a:srgbClr val="0000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Duyên</a:t>
            </a:r>
          </a:p>
        </p:txBody>
      </p:sp>
      <p:sp>
        <p:nvSpPr>
          <p:cNvPr id="16593" name="Text Box 209"/>
          <p:cNvSpPr txBox="1">
            <a:spLocks noChangeArrowheads="1"/>
          </p:cNvSpPr>
          <p:nvPr/>
        </p:nvSpPr>
        <p:spPr bwMode="auto">
          <a:xfrm>
            <a:off x="5187950" y="3136900"/>
            <a:ext cx="1189038" cy="592138"/>
          </a:xfrm>
          <a:prstGeom prst="rect">
            <a:avLst/>
          </a:prstGeom>
          <a:solidFill>
            <a:srgbClr val="0000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Hào</a:t>
            </a:r>
          </a:p>
        </p:txBody>
      </p:sp>
      <p:sp>
        <p:nvSpPr>
          <p:cNvPr id="16594" name="Text Box 210"/>
          <p:cNvSpPr txBox="1">
            <a:spLocks noChangeArrowheads="1"/>
          </p:cNvSpPr>
          <p:nvPr/>
        </p:nvSpPr>
        <p:spPr bwMode="auto">
          <a:xfrm>
            <a:off x="6375400" y="3136900"/>
            <a:ext cx="1189038" cy="592138"/>
          </a:xfrm>
          <a:prstGeom prst="rect">
            <a:avLst/>
          </a:prstGeom>
          <a:solidFill>
            <a:srgbClr val="0000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</a:p>
        </p:txBody>
      </p:sp>
      <p:sp>
        <p:nvSpPr>
          <p:cNvPr id="16595" name="Text Box 211"/>
          <p:cNvSpPr txBox="1">
            <a:spLocks noChangeArrowheads="1"/>
          </p:cNvSpPr>
          <p:nvPr/>
        </p:nvSpPr>
        <p:spPr bwMode="auto">
          <a:xfrm>
            <a:off x="7559675" y="3136900"/>
            <a:ext cx="1189038" cy="592138"/>
          </a:xfrm>
          <a:prstGeom prst="rect">
            <a:avLst/>
          </a:prstGeom>
          <a:solidFill>
            <a:srgbClr val="0000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Đ.Hùng</a:t>
            </a:r>
          </a:p>
        </p:txBody>
      </p:sp>
      <p:sp>
        <p:nvSpPr>
          <p:cNvPr id="16596" name="Text Box 212"/>
          <p:cNvSpPr txBox="1">
            <a:spLocks noChangeArrowheads="1"/>
          </p:cNvSpPr>
          <p:nvPr/>
        </p:nvSpPr>
        <p:spPr bwMode="auto">
          <a:xfrm>
            <a:off x="433388" y="3730625"/>
            <a:ext cx="1189037" cy="592138"/>
          </a:xfrm>
          <a:prstGeom prst="rect">
            <a:avLst/>
          </a:prstGeom>
          <a:solidFill>
            <a:srgbClr val="0000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M.Hùng</a:t>
            </a:r>
          </a:p>
        </p:txBody>
      </p:sp>
      <p:sp>
        <p:nvSpPr>
          <p:cNvPr id="16597" name="Text Box 213"/>
          <p:cNvSpPr txBox="1">
            <a:spLocks noChangeArrowheads="1"/>
          </p:cNvSpPr>
          <p:nvPr/>
        </p:nvSpPr>
        <p:spPr bwMode="auto">
          <a:xfrm>
            <a:off x="1617663" y="3730625"/>
            <a:ext cx="1189037" cy="592138"/>
          </a:xfrm>
          <a:prstGeom prst="rect">
            <a:avLst/>
          </a:prstGeom>
          <a:solidFill>
            <a:srgbClr val="0000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Khanh</a:t>
            </a:r>
          </a:p>
        </p:txBody>
      </p:sp>
      <p:sp>
        <p:nvSpPr>
          <p:cNvPr id="16598" name="Text Box 214"/>
          <p:cNvSpPr txBox="1">
            <a:spLocks noChangeArrowheads="1"/>
          </p:cNvSpPr>
          <p:nvPr/>
        </p:nvSpPr>
        <p:spPr bwMode="auto">
          <a:xfrm>
            <a:off x="2798763" y="3730625"/>
            <a:ext cx="1189037" cy="592138"/>
          </a:xfrm>
          <a:prstGeom prst="rect">
            <a:avLst/>
          </a:prstGeom>
          <a:solidFill>
            <a:srgbClr val="0000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Lan</a:t>
            </a:r>
          </a:p>
        </p:txBody>
      </p:sp>
      <p:sp>
        <p:nvSpPr>
          <p:cNvPr id="16599" name="Text Box 215"/>
          <p:cNvSpPr txBox="1">
            <a:spLocks noChangeArrowheads="1"/>
          </p:cNvSpPr>
          <p:nvPr/>
        </p:nvSpPr>
        <p:spPr bwMode="auto">
          <a:xfrm>
            <a:off x="3995738" y="3730625"/>
            <a:ext cx="1189037" cy="592138"/>
          </a:xfrm>
          <a:prstGeom prst="rect">
            <a:avLst/>
          </a:prstGeom>
          <a:solidFill>
            <a:srgbClr val="0000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Linh</a:t>
            </a:r>
          </a:p>
        </p:txBody>
      </p:sp>
      <p:sp>
        <p:nvSpPr>
          <p:cNvPr id="16600" name="Text Box 216"/>
          <p:cNvSpPr txBox="1">
            <a:spLocks noChangeArrowheads="1"/>
          </p:cNvSpPr>
          <p:nvPr/>
        </p:nvSpPr>
        <p:spPr bwMode="auto">
          <a:xfrm>
            <a:off x="5187950" y="3730625"/>
            <a:ext cx="1189038" cy="592138"/>
          </a:xfrm>
          <a:prstGeom prst="rect">
            <a:avLst/>
          </a:prstGeom>
          <a:solidFill>
            <a:srgbClr val="0000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S.Mai</a:t>
            </a:r>
          </a:p>
        </p:txBody>
      </p:sp>
      <p:sp>
        <p:nvSpPr>
          <p:cNvPr id="16601" name="Text Box 217"/>
          <p:cNvSpPr txBox="1">
            <a:spLocks noChangeArrowheads="1"/>
          </p:cNvSpPr>
          <p:nvPr/>
        </p:nvSpPr>
        <p:spPr bwMode="auto">
          <a:xfrm>
            <a:off x="6362700" y="3730625"/>
            <a:ext cx="1189038" cy="592138"/>
          </a:xfrm>
          <a:prstGeom prst="rect">
            <a:avLst/>
          </a:prstGeom>
          <a:solidFill>
            <a:srgbClr val="0000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16602" name="Text Box 218"/>
          <p:cNvSpPr txBox="1">
            <a:spLocks noChangeArrowheads="1"/>
          </p:cNvSpPr>
          <p:nvPr/>
        </p:nvSpPr>
        <p:spPr bwMode="auto">
          <a:xfrm>
            <a:off x="7559675" y="3730625"/>
            <a:ext cx="1189038" cy="592138"/>
          </a:xfrm>
          <a:prstGeom prst="rect">
            <a:avLst/>
          </a:prstGeom>
          <a:solidFill>
            <a:srgbClr val="0000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Nhi</a:t>
            </a:r>
          </a:p>
        </p:txBody>
      </p:sp>
      <p:sp>
        <p:nvSpPr>
          <p:cNvPr id="16603" name="Text Box 219"/>
          <p:cNvSpPr txBox="1">
            <a:spLocks noChangeArrowheads="1"/>
          </p:cNvSpPr>
          <p:nvPr/>
        </p:nvSpPr>
        <p:spPr bwMode="auto">
          <a:xfrm>
            <a:off x="433388" y="4329113"/>
            <a:ext cx="1189037" cy="592137"/>
          </a:xfrm>
          <a:prstGeom prst="rect">
            <a:avLst/>
          </a:prstGeom>
          <a:solidFill>
            <a:srgbClr val="0000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Ngọc</a:t>
            </a:r>
          </a:p>
        </p:txBody>
      </p:sp>
      <p:sp>
        <p:nvSpPr>
          <p:cNvPr id="16604" name="Text Box 220"/>
          <p:cNvSpPr txBox="1">
            <a:spLocks noChangeArrowheads="1"/>
          </p:cNvSpPr>
          <p:nvPr/>
        </p:nvSpPr>
        <p:spPr bwMode="auto">
          <a:xfrm>
            <a:off x="1608138" y="4329113"/>
            <a:ext cx="1189037" cy="592137"/>
          </a:xfrm>
          <a:prstGeom prst="rect">
            <a:avLst/>
          </a:prstGeom>
          <a:solidFill>
            <a:srgbClr val="0000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</a:p>
        </p:txBody>
      </p:sp>
      <p:sp>
        <p:nvSpPr>
          <p:cNvPr id="16605" name="Text Box 221"/>
          <p:cNvSpPr txBox="1">
            <a:spLocks noChangeArrowheads="1"/>
          </p:cNvSpPr>
          <p:nvPr/>
        </p:nvSpPr>
        <p:spPr bwMode="auto">
          <a:xfrm>
            <a:off x="2795588" y="4329113"/>
            <a:ext cx="1189037" cy="592137"/>
          </a:xfrm>
          <a:prstGeom prst="rect">
            <a:avLst/>
          </a:prstGeom>
          <a:solidFill>
            <a:srgbClr val="0000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Quỳnh</a:t>
            </a:r>
          </a:p>
        </p:txBody>
      </p:sp>
      <p:sp>
        <p:nvSpPr>
          <p:cNvPr id="16606" name="Text Box 222"/>
          <p:cNvSpPr txBox="1">
            <a:spLocks noChangeArrowheads="1"/>
          </p:cNvSpPr>
          <p:nvPr/>
        </p:nvSpPr>
        <p:spPr bwMode="auto">
          <a:xfrm>
            <a:off x="3989388" y="4329113"/>
            <a:ext cx="1189037" cy="592137"/>
          </a:xfrm>
          <a:prstGeom prst="rect">
            <a:avLst/>
          </a:prstGeom>
          <a:solidFill>
            <a:srgbClr val="0000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Tân</a:t>
            </a:r>
          </a:p>
        </p:txBody>
      </p:sp>
      <p:sp>
        <p:nvSpPr>
          <p:cNvPr id="16607" name="Text Box 223"/>
          <p:cNvSpPr txBox="1">
            <a:spLocks noChangeArrowheads="1"/>
          </p:cNvSpPr>
          <p:nvPr/>
        </p:nvSpPr>
        <p:spPr bwMode="auto">
          <a:xfrm>
            <a:off x="5175250" y="4329113"/>
            <a:ext cx="1189038" cy="592137"/>
          </a:xfrm>
          <a:prstGeom prst="rect">
            <a:avLst/>
          </a:prstGeom>
          <a:solidFill>
            <a:srgbClr val="0000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</a:p>
        </p:txBody>
      </p:sp>
      <p:sp>
        <p:nvSpPr>
          <p:cNvPr id="16608" name="Text Box 224"/>
          <p:cNvSpPr txBox="1">
            <a:spLocks noChangeArrowheads="1"/>
          </p:cNvSpPr>
          <p:nvPr/>
        </p:nvSpPr>
        <p:spPr bwMode="auto">
          <a:xfrm>
            <a:off x="6350000" y="4329113"/>
            <a:ext cx="1189038" cy="592137"/>
          </a:xfrm>
          <a:prstGeom prst="rect">
            <a:avLst/>
          </a:prstGeom>
          <a:solidFill>
            <a:srgbClr val="0000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Thắm</a:t>
            </a:r>
          </a:p>
        </p:txBody>
      </p:sp>
      <p:sp>
        <p:nvSpPr>
          <p:cNvPr id="16609" name="Text Box 225"/>
          <p:cNvSpPr txBox="1">
            <a:spLocks noChangeArrowheads="1"/>
          </p:cNvSpPr>
          <p:nvPr/>
        </p:nvSpPr>
        <p:spPr bwMode="auto">
          <a:xfrm>
            <a:off x="7559675" y="4329113"/>
            <a:ext cx="1189038" cy="592137"/>
          </a:xfrm>
          <a:prstGeom prst="rect">
            <a:avLst/>
          </a:prstGeom>
          <a:solidFill>
            <a:srgbClr val="0000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B.Thảo</a:t>
            </a:r>
          </a:p>
        </p:txBody>
      </p:sp>
      <p:sp>
        <p:nvSpPr>
          <p:cNvPr id="16610" name="Text Box 226"/>
          <p:cNvSpPr txBox="1">
            <a:spLocks noChangeArrowheads="1"/>
          </p:cNvSpPr>
          <p:nvPr/>
        </p:nvSpPr>
        <p:spPr bwMode="auto">
          <a:xfrm>
            <a:off x="433388" y="4910138"/>
            <a:ext cx="1189037" cy="592137"/>
          </a:xfrm>
          <a:prstGeom prst="rect">
            <a:avLst/>
          </a:prstGeom>
          <a:solidFill>
            <a:srgbClr val="0000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P.Thảo</a:t>
            </a:r>
          </a:p>
        </p:txBody>
      </p:sp>
      <p:sp>
        <p:nvSpPr>
          <p:cNvPr id="16611" name="Text Box 227"/>
          <p:cNvSpPr txBox="1">
            <a:spLocks noChangeArrowheads="1"/>
          </p:cNvSpPr>
          <p:nvPr/>
        </p:nvSpPr>
        <p:spPr bwMode="auto">
          <a:xfrm>
            <a:off x="1608138" y="4910138"/>
            <a:ext cx="1189037" cy="592137"/>
          </a:xfrm>
          <a:prstGeom prst="rect">
            <a:avLst/>
          </a:prstGeom>
          <a:solidFill>
            <a:srgbClr val="0000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Thi</a:t>
            </a:r>
          </a:p>
        </p:txBody>
      </p:sp>
      <p:sp>
        <p:nvSpPr>
          <p:cNvPr id="16612" name="Text Box 228"/>
          <p:cNvSpPr txBox="1">
            <a:spLocks noChangeArrowheads="1"/>
          </p:cNvSpPr>
          <p:nvPr/>
        </p:nvSpPr>
        <p:spPr bwMode="auto">
          <a:xfrm>
            <a:off x="2798763" y="4910138"/>
            <a:ext cx="1189037" cy="592137"/>
          </a:xfrm>
          <a:prstGeom prst="rect">
            <a:avLst/>
          </a:prstGeom>
          <a:solidFill>
            <a:srgbClr val="0000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</a:p>
        </p:txBody>
      </p:sp>
      <p:sp>
        <p:nvSpPr>
          <p:cNvPr id="16613" name="Text Box 229"/>
          <p:cNvSpPr txBox="1">
            <a:spLocks noChangeArrowheads="1"/>
          </p:cNvSpPr>
          <p:nvPr/>
        </p:nvSpPr>
        <p:spPr bwMode="auto">
          <a:xfrm>
            <a:off x="3995738" y="4910138"/>
            <a:ext cx="1189037" cy="592137"/>
          </a:xfrm>
          <a:prstGeom prst="rect">
            <a:avLst/>
          </a:prstGeom>
          <a:solidFill>
            <a:srgbClr val="0000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</a:p>
        </p:txBody>
      </p:sp>
      <p:sp>
        <p:nvSpPr>
          <p:cNvPr id="16614" name="Text Box 230"/>
          <p:cNvSpPr txBox="1">
            <a:spLocks noChangeArrowheads="1"/>
          </p:cNvSpPr>
          <p:nvPr/>
        </p:nvSpPr>
        <p:spPr bwMode="auto">
          <a:xfrm>
            <a:off x="5175250" y="4922838"/>
            <a:ext cx="1189038" cy="592137"/>
          </a:xfrm>
          <a:prstGeom prst="rect">
            <a:avLst/>
          </a:prstGeom>
          <a:solidFill>
            <a:srgbClr val="0000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</a:p>
        </p:txBody>
      </p:sp>
      <p:sp>
        <p:nvSpPr>
          <p:cNvPr id="16615" name="Text Box 231"/>
          <p:cNvSpPr txBox="1">
            <a:spLocks noChangeArrowheads="1"/>
          </p:cNvSpPr>
          <p:nvPr/>
        </p:nvSpPr>
        <p:spPr bwMode="auto">
          <a:xfrm>
            <a:off x="6350000" y="4922838"/>
            <a:ext cx="1189038" cy="592137"/>
          </a:xfrm>
          <a:prstGeom prst="rect">
            <a:avLst/>
          </a:prstGeom>
          <a:solidFill>
            <a:srgbClr val="0000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A.Tuấn</a:t>
            </a:r>
          </a:p>
        </p:txBody>
      </p:sp>
      <p:sp>
        <p:nvSpPr>
          <p:cNvPr id="16616" name="Text Box 232"/>
          <p:cNvSpPr txBox="1">
            <a:spLocks noChangeArrowheads="1"/>
          </p:cNvSpPr>
          <p:nvPr/>
        </p:nvSpPr>
        <p:spPr bwMode="auto">
          <a:xfrm>
            <a:off x="7559675" y="4922838"/>
            <a:ext cx="1189038" cy="592137"/>
          </a:xfrm>
          <a:prstGeom prst="rect">
            <a:avLst/>
          </a:prstGeom>
          <a:solidFill>
            <a:srgbClr val="0000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Đ.Tuấn</a:t>
            </a:r>
          </a:p>
        </p:txBody>
      </p:sp>
      <p:sp>
        <p:nvSpPr>
          <p:cNvPr id="16617" name="Text Box 233"/>
          <p:cNvSpPr txBox="1">
            <a:spLocks noChangeArrowheads="1"/>
          </p:cNvSpPr>
          <p:nvPr/>
        </p:nvSpPr>
        <p:spPr bwMode="auto">
          <a:xfrm>
            <a:off x="433388" y="5507038"/>
            <a:ext cx="1189037" cy="592137"/>
          </a:xfrm>
          <a:prstGeom prst="rect">
            <a:avLst/>
          </a:prstGeom>
          <a:solidFill>
            <a:srgbClr val="0000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Tuệ</a:t>
            </a:r>
          </a:p>
        </p:txBody>
      </p:sp>
      <p:sp>
        <p:nvSpPr>
          <p:cNvPr id="16618" name="Text Box 234"/>
          <p:cNvSpPr txBox="1">
            <a:spLocks noChangeArrowheads="1"/>
          </p:cNvSpPr>
          <p:nvPr/>
        </p:nvSpPr>
        <p:spPr bwMode="auto">
          <a:xfrm>
            <a:off x="1608138" y="5507038"/>
            <a:ext cx="1189037" cy="592137"/>
          </a:xfrm>
          <a:prstGeom prst="rect">
            <a:avLst/>
          </a:prstGeom>
          <a:solidFill>
            <a:srgbClr val="0000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Tuyền</a:t>
            </a:r>
          </a:p>
        </p:txBody>
      </p:sp>
      <p:sp>
        <p:nvSpPr>
          <p:cNvPr id="16619" name="Text Box 235"/>
          <p:cNvSpPr txBox="1">
            <a:spLocks noChangeArrowheads="1"/>
          </p:cNvSpPr>
          <p:nvPr/>
        </p:nvSpPr>
        <p:spPr bwMode="auto">
          <a:xfrm>
            <a:off x="2798763" y="5507038"/>
            <a:ext cx="1189037" cy="592137"/>
          </a:xfrm>
          <a:prstGeom prst="rect">
            <a:avLst/>
          </a:prstGeom>
          <a:solidFill>
            <a:srgbClr val="0000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T.Vy</a:t>
            </a:r>
          </a:p>
        </p:txBody>
      </p:sp>
      <p:sp>
        <p:nvSpPr>
          <p:cNvPr id="16620" name="Text Box 236"/>
          <p:cNvSpPr txBox="1">
            <a:spLocks noChangeArrowheads="1"/>
          </p:cNvSpPr>
          <p:nvPr/>
        </p:nvSpPr>
        <p:spPr bwMode="auto">
          <a:xfrm>
            <a:off x="3995738" y="5507038"/>
            <a:ext cx="1189037" cy="592137"/>
          </a:xfrm>
          <a:prstGeom prst="rect">
            <a:avLst/>
          </a:prstGeom>
          <a:solidFill>
            <a:srgbClr val="0000FF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N.Vy</a:t>
            </a:r>
          </a:p>
        </p:txBody>
      </p:sp>
      <p:sp>
        <p:nvSpPr>
          <p:cNvPr id="16621" name="AutoShape 237"/>
          <p:cNvSpPr>
            <a:spLocks noChangeArrowheads="1"/>
          </p:cNvSpPr>
          <p:nvPr/>
        </p:nvSpPr>
        <p:spPr bwMode="auto">
          <a:xfrm>
            <a:off x="3286125" y="3922713"/>
            <a:ext cx="2873375" cy="2416175"/>
          </a:xfrm>
          <a:prstGeom prst="irregularSeal1">
            <a:avLst/>
          </a:prstGeom>
          <a:solidFill>
            <a:srgbClr val="FF00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</a:p>
        </p:txBody>
      </p:sp>
      <p:sp>
        <p:nvSpPr>
          <p:cNvPr id="16622" name="Text Box 238"/>
          <p:cNvSpPr txBox="1">
            <a:spLocks noChangeArrowheads="1"/>
          </p:cNvSpPr>
          <p:nvPr/>
        </p:nvSpPr>
        <p:spPr bwMode="auto">
          <a:xfrm>
            <a:off x="1192213" y="61913"/>
            <a:ext cx="2832827" cy="584775"/>
          </a:xfrm>
          <a:prstGeom prst="rect">
            <a:avLst/>
          </a:prstGeom>
          <a:solidFill>
            <a:srgbClr val="FFFFCC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1dam</a:t>
            </a:r>
            <a:r>
              <a:rPr lang="en-US" sz="32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100m</a:t>
            </a:r>
            <a:r>
              <a:rPr lang="en-US" sz="32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623" name="Text Box 239"/>
          <p:cNvSpPr txBox="1">
            <a:spLocks noChangeArrowheads="1"/>
          </p:cNvSpPr>
          <p:nvPr/>
        </p:nvSpPr>
        <p:spPr bwMode="auto">
          <a:xfrm>
            <a:off x="4371975" y="63500"/>
            <a:ext cx="3129383" cy="584775"/>
          </a:xfrm>
          <a:prstGeom prst="rect">
            <a:avLst/>
          </a:prstGeom>
          <a:solidFill>
            <a:srgbClr val="FFFFCC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1hm</a:t>
            </a:r>
            <a:r>
              <a:rPr lang="en-US" sz="32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100dam</a:t>
            </a:r>
            <a:r>
              <a:rPr lang="en-US" sz="32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473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50" fill="hold"/>
                                        <p:tgtEl>
                                          <p:spTgt spid="165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81" dur="50" fill="hold"/>
                                        <p:tgtEl>
                                          <p:spTgt spid="165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50" fill="hold"/>
                                        <p:tgtEl>
                                          <p:spTgt spid="165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00"/>
                            </p:stCondLst>
                            <p:childTnLst>
                              <p:par>
                                <p:cTn id="8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50" fill="hold"/>
                                        <p:tgtEl>
                                          <p:spTgt spid="165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86" dur="50" fill="hold"/>
                                        <p:tgtEl>
                                          <p:spTgt spid="165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50" fill="hold"/>
                                        <p:tgtEl>
                                          <p:spTgt spid="165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8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50" fill="hold"/>
                                        <p:tgtEl>
                                          <p:spTgt spid="165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91" dur="50" fill="hold"/>
                                        <p:tgtEl>
                                          <p:spTgt spid="165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" fill="hold"/>
                                        <p:tgtEl>
                                          <p:spTgt spid="165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9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5" dur="50" fill="hold"/>
                                        <p:tgtEl>
                                          <p:spTgt spid="165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96" dur="50" fill="hold"/>
                                        <p:tgtEl>
                                          <p:spTgt spid="165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50" fill="hold"/>
                                        <p:tgtEl>
                                          <p:spTgt spid="165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9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0" dur="50" fill="hold"/>
                                        <p:tgtEl>
                                          <p:spTgt spid="165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01" dur="50" fill="hold"/>
                                        <p:tgtEl>
                                          <p:spTgt spid="165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50" fill="hold"/>
                                        <p:tgtEl>
                                          <p:spTgt spid="165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" dur="50" fill="hold"/>
                                        <p:tgtEl>
                                          <p:spTgt spid="165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06" dur="50" fill="hold"/>
                                        <p:tgtEl>
                                          <p:spTgt spid="165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50" fill="hold"/>
                                        <p:tgtEl>
                                          <p:spTgt spid="165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10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0" dur="50" fill="hold"/>
                                        <p:tgtEl>
                                          <p:spTgt spid="165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1" dur="50" fill="hold"/>
                                        <p:tgtEl>
                                          <p:spTgt spid="165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50" fill="hold"/>
                                        <p:tgtEl>
                                          <p:spTgt spid="165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700"/>
                            </p:stCondLst>
                            <p:childTnLst>
                              <p:par>
                                <p:cTn id="11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5" dur="50" fill="hold"/>
                                        <p:tgtEl>
                                          <p:spTgt spid="165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6" dur="50" fill="hold"/>
                                        <p:tgtEl>
                                          <p:spTgt spid="165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50" fill="hold"/>
                                        <p:tgtEl>
                                          <p:spTgt spid="165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11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0" dur="50" fill="hold"/>
                                        <p:tgtEl>
                                          <p:spTgt spid="165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21" dur="50" fill="hold"/>
                                        <p:tgtEl>
                                          <p:spTgt spid="165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50" fill="hold"/>
                                        <p:tgtEl>
                                          <p:spTgt spid="165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12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50" fill="hold"/>
                                        <p:tgtEl>
                                          <p:spTgt spid="165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26" dur="50" fill="hold"/>
                                        <p:tgtEl>
                                          <p:spTgt spid="165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50" fill="hold"/>
                                        <p:tgtEl>
                                          <p:spTgt spid="165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0" dur="50" fill="hold"/>
                                        <p:tgtEl>
                                          <p:spTgt spid="165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31" dur="50" fill="hold"/>
                                        <p:tgtEl>
                                          <p:spTgt spid="165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2" dur="50" fill="hold"/>
                                        <p:tgtEl>
                                          <p:spTgt spid="165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13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5" dur="50" fill="hold"/>
                                        <p:tgtEl>
                                          <p:spTgt spid="166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36" dur="50" fill="hold"/>
                                        <p:tgtEl>
                                          <p:spTgt spid="166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7" dur="50" fill="hold"/>
                                        <p:tgtEl>
                                          <p:spTgt spid="166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13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0" dur="50" fill="hold"/>
                                        <p:tgtEl>
                                          <p:spTgt spid="166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41" dur="50" fill="hold"/>
                                        <p:tgtEl>
                                          <p:spTgt spid="166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2" dur="50" fill="hold"/>
                                        <p:tgtEl>
                                          <p:spTgt spid="166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14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5" dur="50" fill="hold"/>
                                        <p:tgtEl>
                                          <p:spTgt spid="166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46" dur="50" fill="hold"/>
                                        <p:tgtEl>
                                          <p:spTgt spid="166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7" dur="50" fill="hold"/>
                                        <p:tgtEl>
                                          <p:spTgt spid="166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14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0" dur="50" fill="hold"/>
                                        <p:tgtEl>
                                          <p:spTgt spid="166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1" dur="50" fill="hold"/>
                                        <p:tgtEl>
                                          <p:spTgt spid="166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2" dur="50" fill="hold"/>
                                        <p:tgtEl>
                                          <p:spTgt spid="166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5" dur="50" fill="hold"/>
                                        <p:tgtEl>
                                          <p:spTgt spid="166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6" dur="50" fill="hold"/>
                                        <p:tgtEl>
                                          <p:spTgt spid="166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7" dur="50" fill="hold"/>
                                        <p:tgtEl>
                                          <p:spTgt spid="166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15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0" dur="50" fill="hold"/>
                                        <p:tgtEl>
                                          <p:spTgt spid="166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61" dur="50" fill="hold"/>
                                        <p:tgtEl>
                                          <p:spTgt spid="166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50" fill="hold"/>
                                        <p:tgtEl>
                                          <p:spTgt spid="166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16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5" dur="50" fill="hold"/>
                                        <p:tgtEl>
                                          <p:spTgt spid="166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66" dur="50" fill="hold"/>
                                        <p:tgtEl>
                                          <p:spTgt spid="166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7" dur="50" fill="hold"/>
                                        <p:tgtEl>
                                          <p:spTgt spid="166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16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0" dur="50" fill="hold"/>
                                        <p:tgtEl>
                                          <p:spTgt spid="166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71" dur="50" fill="hold"/>
                                        <p:tgtEl>
                                          <p:spTgt spid="166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" dur="50" fill="hold"/>
                                        <p:tgtEl>
                                          <p:spTgt spid="166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17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5" dur="50" fill="hold"/>
                                        <p:tgtEl>
                                          <p:spTgt spid="166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76" dur="50" fill="hold"/>
                                        <p:tgtEl>
                                          <p:spTgt spid="166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50" fill="hold"/>
                                        <p:tgtEl>
                                          <p:spTgt spid="166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0" dur="50" fill="hold"/>
                                        <p:tgtEl>
                                          <p:spTgt spid="166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81" dur="50" fill="hold"/>
                                        <p:tgtEl>
                                          <p:spTgt spid="166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" dur="50" fill="hold"/>
                                        <p:tgtEl>
                                          <p:spTgt spid="166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18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5" dur="50" fill="hold"/>
                                        <p:tgtEl>
                                          <p:spTgt spid="166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86" dur="50" fill="hold"/>
                                        <p:tgtEl>
                                          <p:spTgt spid="166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7" dur="50" fill="hold"/>
                                        <p:tgtEl>
                                          <p:spTgt spid="166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id="18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0" dur="50" fill="hold"/>
                                        <p:tgtEl>
                                          <p:spTgt spid="166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1" dur="50" fill="hold"/>
                                        <p:tgtEl>
                                          <p:spTgt spid="166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2" dur="50" fill="hold"/>
                                        <p:tgtEl>
                                          <p:spTgt spid="166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19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5" dur="50" fill="hold"/>
                                        <p:tgtEl>
                                          <p:spTgt spid="166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6" dur="50" fill="hold"/>
                                        <p:tgtEl>
                                          <p:spTgt spid="166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50" fill="hold"/>
                                        <p:tgtEl>
                                          <p:spTgt spid="166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19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0" dur="50" fill="hold"/>
                                        <p:tgtEl>
                                          <p:spTgt spid="166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01" dur="50" fill="hold"/>
                                        <p:tgtEl>
                                          <p:spTgt spid="166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2" dur="50" fill="hold"/>
                                        <p:tgtEl>
                                          <p:spTgt spid="166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5" dur="50" fill="hold"/>
                                        <p:tgtEl>
                                          <p:spTgt spid="166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06" dur="50" fill="hold"/>
                                        <p:tgtEl>
                                          <p:spTgt spid="166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7" dur="50" fill="hold"/>
                                        <p:tgtEl>
                                          <p:spTgt spid="166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20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0" dur="50" fill="hold"/>
                                        <p:tgtEl>
                                          <p:spTgt spid="166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11" dur="50" fill="hold"/>
                                        <p:tgtEl>
                                          <p:spTgt spid="166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2" dur="50" fill="hold"/>
                                        <p:tgtEl>
                                          <p:spTgt spid="166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21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5" dur="50" fill="hold"/>
                                        <p:tgtEl>
                                          <p:spTgt spid="166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16" dur="50" fill="hold"/>
                                        <p:tgtEl>
                                          <p:spTgt spid="166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7" dur="50" fill="hold"/>
                                        <p:tgtEl>
                                          <p:spTgt spid="166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id="21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0" dur="50" fill="hold"/>
                                        <p:tgtEl>
                                          <p:spTgt spid="166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21" dur="50" fill="hold"/>
                                        <p:tgtEl>
                                          <p:spTgt spid="166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2" dur="50" fill="hold"/>
                                        <p:tgtEl>
                                          <p:spTgt spid="166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22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5" dur="50" fill="hold"/>
                                        <p:tgtEl>
                                          <p:spTgt spid="166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26" dur="50" fill="hold"/>
                                        <p:tgtEl>
                                          <p:spTgt spid="166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7" dur="50" fill="hold"/>
                                        <p:tgtEl>
                                          <p:spTgt spid="166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0" dur="50" fill="hold"/>
                                        <p:tgtEl>
                                          <p:spTgt spid="166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31" dur="50" fill="hold"/>
                                        <p:tgtEl>
                                          <p:spTgt spid="166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2" dur="50" fill="hold"/>
                                        <p:tgtEl>
                                          <p:spTgt spid="166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id="23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5" dur="50" fill="hold"/>
                                        <p:tgtEl>
                                          <p:spTgt spid="166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36" dur="50" fill="hold"/>
                                        <p:tgtEl>
                                          <p:spTgt spid="166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7" dur="50" fill="hold"/>
                                        <p:tgtEl>
                                          <p:spTgt spid="166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 nodeType="afterGroup">
                            <p:stCondLst>
                              <p:cond delay="3200"/>
                            </p:stCondLst>
                            <p:childTnLst>
                              <p:par>
                                <p:cTn id="23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0" dur="50" fill="hold"/>
                                        <p:tgtEl>
                                          <p:spTgt spid="165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41" dur="50" fill="hold"/>
                                        <p:tgtEl>
                                          <p:spTgt spid="165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2" dur="50" fill="hold"/>
                                        <p:tgtEl>
                                          <p:spTgt spid="165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24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5" dur="50" fill="hold"/>
                                        <p:tgtEl>
                                          <p:spTgt spid="165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46" dur="50" fill="hold"/>
                                        <p:tgtEl>
                                          <p:spTgt spid="165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7" dur="50" fill="hold"/>
                                        <p:tgtEl>
                                          <p:spTgt spid="165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24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0" dur="50" fill="hold"/>
                                        <p:tgtEl>
                                          <p:spTgt spid="165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51" dur="50" fill="hold"/>
                                        <p:tgtEl>
                                          <p:spTgt spid="165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2" dur="50" fill="hold"/>
                                        <p:tgtEl>
                                          <p:spTgt spid="165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5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5" dur="50" fill="hold"/>
                                        <p:tgtEl>
                                          <p:spTgt spid="165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56" dur="50" fill="hold"/>
                                        <p:tgtEl>
                                          <p:spTgt spid="165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7" dur="50" fill="hold"/>
                                        <p:tgtEl>
                                          <p:spTgt spid="165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25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0" dur="50" fill="hold"/>
                                        <p:tgtEl>
                                          <p:spTgt spid="165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61" dur="50" fill="hold"/>
                                        <p:tgtEl>
                                          <p:spTgt spid="165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2" dur="50" fill="hold"/>
                                        <p:tgtEl>
                                          <p:spTgt spid="165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26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5" dur="50" fill="hold"/>
                                        <p:tgtEl>
                                          <p:spTgt spid="165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66" dur="50" fill="hold"/>
                                        <p:tgtEl>
                                          <p:spTgt spid="165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7" dur="50" fill="hold"/>
                                        <p:tgtEl>
                                          <p:spTgt spid="165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 nodeType="afterGroup">
                            <p:stCondLst>
                              <p:cond delay="3800"/>
                            </p:stCondLst>
                            <p:childTnLst>
                              <p:par>
                                <p:cTn id="26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0" dur="50" fill="hold"/>
                                        <p:tgtEl>
                                          <p:spTgt spid="165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71" dur="50" fill="hold"/>
                                        <p:tgtEl>
                                          <p:spTgt spid="165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2" dur="50" fill="hold"/>
                                        <p:tgtEl>
                                          <p:spTgt spid="165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id="27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5" dur="50" fill="hold"/>
                                        <p:tgtEl>
                                          <p:spTgt spid="165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76" dur="50" fill="hold"/>
                                        <p:tgtEl>
                                          <p:spTgt spid="165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7" dur="50" fill="hold"/>
                                        <p:tgtEl>
                                          <p:spTgt spid="165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7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0" dur="50" fill="hold"/>
                                        <p:tgtEl>
                                          <p:spTgt spid="165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81" dur="50" fill="hold"/>
                                        <p:tgtEl>
                                          <p:spTgt spid="165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2" dur="50" fill="hold"/>
                                        <p:tgtEl>
                                          <p:spTgt spid="165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4100"/>
                            </p:stCondLst>
                            <p:childTnLst>
                              <p:par>
                                <p:cTn id="28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5" dur="50" fill="hold"/>
                                        <p:tgtEl>
                                          <p:spTgt spid="165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6" dur="50" fill="hold"/>
                                        <p:tgtEl>
                                          <p:spTgt spid="165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7" dur="50" fill="hold"/>
                                        <p:tgtEl>
                                          <p:spTgt spid="165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id="28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0" dur="50" fill="hold"/>
                                        <p:tgtEl>
                                          <p:spTgt spid="165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91" dur="50" fill="hold"/>
                                        <p:tgtEl>
                                          <p:spTgt spid="165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2" dur="50" fill="hold"/>
                                        <p:tgtEl>
                                          <p:spTgt spid="165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 nodeType="afterGroup">
                            <p:stCondLst>
                              <p:cond delay="4300"/>
                            </p:stCondLst>
                            <p:childTnLst>
                              <p:par>
                                <p:cTn id="29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5" dur="50" fill="hold"/>
                                        <p:tgtEl>
                                          <p:spTgt spid="166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96" dur="50" fill="hold"/>
                                        <p:tgtEl>
                                          <p:spTgt spid="166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7" dur="50" fill="hold"/>
                                        <p:tgtEl>
                                          <p:spTgt spid="166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 nodeType="afterGroup">
                            <p:stCondLst>
                              <p:cond delay="4400"/>
                            </p:stCondLst>
                            <p:childTnLst>
                              <p:par>
                                <p:cTn id="29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0" dur="50" fill="hold"/>
                                        <p:tgtEl>
                                          <p:spTgt spid="166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01" dur="50" fill="hold"/>
                                        <p:tgtEl>
                                          <p:spTgt spid="166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2" dur="50" fill="hold"/>
                                        <p:tgtEl>
                                          <p:spTgt spid="166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0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5" dur="50" fill="hold"/>
                                        <p:tgtEl>
                                          <p:spTgt spid="166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06" dur="50" fill="hold"/>
                                        <p:tgtEl>
                                          <p:spTgt spid="166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7" dur="50" fill="hold"/>
                                        <p:tgtEl>
                                          <p:spTgt spid="166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id="30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0" dur="50" fill="hold"/>
                                        <p:tgtEl>
                                          <p:spTgt spid="166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11" dur="50" fill="hold"/>
                                        <p:tgtEl>
                                          <p:spTgt spid="166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2" dur="50" fill="hold"/>
                                        <p:tgtEl>
                                          <p:spTgt spid="166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 nodeType="afterGroup">
                            <p:stCondLst>
                              <p:cond delay="4700"/>
                            </p:stCondLst>
                            <p:childTnLst>
                              <p:par>
                                <p:cTn id="31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5" dur="50" fill="hold"/>
                                        <p:tgtEl>
                                          <p:spTgt spid="166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16" dur="50" fill="hold"/>
                                        <p:tgtEl>
                                          <p:spTgt spid="166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7" dur="50" fill="hold"/>
                                        <p:tgtEl>
                                          <p:spTgt spid="166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 nodeType="afterGroup">
                            <p:stCondLst>
                              <p:cond delay="4800"/>
                            </p:stCondLst>
                            <p:childTnLst>
                              <p:par>
                                <p:cTn id="31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0" dur="50" fill="hold"/>
                                        <p:tgtEl>
                                          <p:spTgt spid="166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1" dur="50" fill="hold"/>
                                        <p:tgtEl>
                                          <p:spTgt spid="166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2" dur="50" fill="hold"/>
                                        <p:tgtEl>
                                          <p:spTgt spid="166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3" fill="hold" nodeType="afterGroup">
                            <p:stCondLst>
                              <p:cond delay="4900"/>
                            </p:stCondLst>
                            <p:childTnLst>
                              <p:par>
                                <p:cTn id="32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5" dur="50" fill="hold"/>
                                        <p:tgtEl>
                                          <p:spTgt spid="166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6" dur="50" fill="hold"/>
                                        <p:tgtEl>
                                          <p:spTgt spid="166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7" dur="50" fill="hold"/>
                                        <p:tgtEl>
                                          <p:spTgt spid="166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2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0" dur="50" fill="hold"/>
                                        <p:tgtEl>
                                          <p:spTgt spid="166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31" dur="50" fill="hold"/>
                                        <p:tgtEl>
                                          <p:spTgt spid="166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2" dur="50" fill="hold"/>
                                        <p:tgtEl>
                                          <p:spTgt spid="166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3" fill="hold" nodeType="afterGroup">
                            <p:stCondLst>
                              <p:cond delay="5100"/>
                            </p:stCondLst>
                            <p:childTnLst>
                              <p:par>
                                <p:cTn id="33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5" dur="50" fill="hold"/>
                                        <p:tgtEl>
                                          <p:spTgt spid="166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36" dur="50" fill="hold"/>
                                        <p:tgtEl>
                                          <p:spTgt spid="166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7" dur="50" fill="hold"/>
                                        <p:tgtEl>
                                          <p:spTgt spid="166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8" fill="hold" nodeType="afterGroup">
                            <p:stCondLst>
                              <p:cond delay="5200"/>
                            </p:stCondLst>
                            <p:childTnLst>
                              <p:par>
                                <p:cTn id="33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0" dur="50" fill="hold"/>
                                        <p:tgtEl>
                                          <p:spTgt spid="166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41" dur="50" fill="hold"/>
                                        <p:tgtEl>
                                          <p:spTgt spid="166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2" dur="50" fill="hold"/>
                                        <p:tgtEl>
                                          <p:spTgt spid="166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 nodeType="afterGroup">
                            <p:stCondLst>
                              <p:cond delay="5300"/>
                            </p:stCondLst>
                            <p:childTnLst>
                              <p:par>
                                <p:cTn id="34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5" dur="50" fill="hold"/>
                                        <p:tgtEl>
                                          <p:spTgt spid="166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46" dur="50" fill="hold"/>
                                        <p:tgtEl>
                                          <p:spTgt spid="166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7" dur="50" fill="hold"/>
                                        <p:tgtEl>
                                          <p:spTgt spid="166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5400"/>
                            </p:stCondLst>
                            <p:childTnLst>
                              <p:par>
                                <p:cTn id="34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0" dur="50" fill="hold"/>
                                        <p:tgtEl>
                                          <p:spTgt spid="166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51" dur="50" fill="hold"/>
                                        <p:tgtEl>
                                          <p:spTgt spid="166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2" dur="50" fill="hold"/>
                                        <p:tgtEl>
                                          <p:spTgt spid="166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5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5" dur="50" fill="hold"/>
                                        <p:tgtEl>
                                          <p:spTgt spid="166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56" dur="50" fill="hold"/>
                                        <p:tgtEl>
                                          <p:spTgt spid="166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7" dur="50" fill="hold"/>
                                        <p:tgtEl>
                                          <p:spTgt spid="166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 nodeType="afterGroup">
                            <p:stCondLst>
                              <p:cond delay="5600"/>
                            </p:stCondLst>
                            <p:childTnLst>
                              <p:par>
                                <p:cTn id="3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 nodeType="afterGroup">
                            <p:stCondLst>
                              <p:cond delay="5600"/>
                            </p:stCondLst>
                            <p:childTnLst>
                              <p:par>
                                <p:cTn id="362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3" dur="20" fill="hold"/>
                                        <p:tgtEl>
                                          <p:spTgt spid="166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64" dur="20" fill="hold"/>
                                        <p:tgtEl>
                                          <p:spTgt spid="166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5" dur="20" fill="hold"/>
                                        <p:tgtEl>
                                          <p:spTgt spid="166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/>
      <p:bldP spid="16589" grpId="0" animBg="1"/>
      <p:bldP spid="16590" grpId="0" animBg="1"/>
      <p:bldP spid="16591" grpId="0" animBg="1"/>
      <p:bldP spid="16592" grpId="0" animBg="1"/>
      <p:bldP spid="16593" grpId="0" animBg="1"/>
      <p:bldP spid="16594" grpId="0" animBg="1"/>
      <p:bldP spid="16595" grpId="0" animBg="1"/>
      <p:bldP spid="16596" grpId="0" animBg="1"/>
      <p:bldP spid="16597" grpId="0" animBg="1"/>
      <p:bldP spid="16598" grpId="0" animBg="1"/>
      <p:bldP spid="16599" grpId="0" animBg="1"/>
      <p:bldP spid="16600" grpId="0" animBg="1"/>
      <p:bldP spid="16601" grpId="0" animBg="1"/>
      <p:bldP spid="16602" grpId="0" animBg="1"/>
      <p:bldP spid="16603" grpId="0" animBg="1"/>
      <p:bldP spid="16604" grpId="0" animBg="1"/>
      <p:bldP spid="16605" grpId="0" animBg="1"/>
      <p:bldP spid="16606" grpId="0" animBg="1"/>
      <p:bldP spid="16607" grpId="0" animBg="1"/>
      <p:bldP spid="16608" grpId="0" animBg="1"/>
      <p:bldP spid="16609" grpId="0" animBg="1"/>
      <p:bldP spid="16610" grpId="0" animBg="1"/>
      <p:bldP spid="16611" grpId="0" animBg="1"/>
      <p:bldP spid="16612" grpId="0" animBg="1"/>
      <p:bldP spid="16613" grpId="0" animBg="1"/>
      <p:bldP spid="16614" grpId="0" animBg="1"/>
      <p:bldP spid="16615" grpId="0" animBg="1"/>
      <p:bldP spid="16616" grpId="0" animBg="1"/>
      <p:bldP spid="16617" grpId="0" animBg="1"/>
      <p:bldP spid="16618" grpId="0" animBg="1"/>
      <p:bldP spid="16619" grpId="0" animBg="1"/>
      <p:bldP spid="16620" grpId="0" animBg="1"/>
      <p:bldP spid="166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407988" y="785813"/>
            <a:ext cx="487825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6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474663" y="1550988"/>
            <a:ext cx="54393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Bài 1:</a:t>
            </a:r>
            <a:r>
              <a:rPr lang="en-US" sz="3200" b="1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Đọc các số đo diện tích: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3197225" y="2357438"/>
            <a:ext cx="15055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492hm</a:t>
            </a:r>
            <a:r>
              <a:rPr lang="en-US" sz="3200" b="1" baseline="300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b="1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613" name="Text Box 205"/>
          <p:cNvSpPr txBox="1">
            <a:spLocks noChangeArrowheads="1"/>
          </p:cNvSpPr>
          <p:nvPr/>
        </p:nvSpPr>
        <p:spPr bwMode="auto">
          <a:xfrm>
            <a:off x="430213" y="3136900"/>
            <a:ext cx="1189037" cy="592138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</a:p>
        </p:txBody>
      </p:sp>
      <p:sp>
        <p:nvSpPr>
          <p:cNvPr id="17614" name="Text Box 206"/>
          <p:cNvSpPr txBox="1">
            <a:spLocks noChangeArrowheads="1"/>
          </p:cNvSpPr>
          <p:nvPr/>
        </p:nvSpPr>
        <p:spPr bwMode="auto">
          <a:xfrm>
            <a:off x="1622425" y="3136900"/>
            <a:ext cx="1189038" cy="592138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Chinh</a:t>
            </a:r>
          </a:p>
        </p:txBody>
      </p:sp>
      <p:sp>
        <p:nvSpPr>
          <p:cNvPr id="17615" name="Text Box 207"/>
          <p:cNvSpPr txBox="1">
            <a:spLocks noChangeArrowheads="1"/>
          </p:cNvSpPr>
          <p:nvPr/>
        </p:nvSpPr>
        <p:spPr bwMode="auto">
          <a:xfrm>
            <a:off x="2800350" y="3136900"/>
            <a:ext cx="1189038" cy="592138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</a:p>
        </p:txBody>
      </p:sp>
      <p:sp>
        <p:nvSpPr>
          <p:cNvPr id="17616" name="Text Box 208"/>
          <p:cNvSpPr txBox="1">
            <a:spLocks noChangeArrowheads="1"/>
          </p:cNvSpPr>
          <p:nvPr/>
        </p:nvSpPr>
        <p:spPr bwMode="auto">
          <a:xfrm>
            <a:off x="3995738" y="3136900"/>
            <a:ext cx="1189037" cy="592138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Duyên</a:t>
            </a:r>
          </a:p>
        </p:txBody>
      </p:sp>
      <p:sp>
        <p:nvSpPr>
          <p:cNvPr id="17617" name="Text Box 209"/>
          <p:cNvSpPr txBox="1">
            <a:spLocks noChangeArrowheads="1"/>
          </p:cNvSpPr>
          <p:nvPr/>
        </p:nvSpPr>
        <p:spPr bwMode="auto">
          <a:xfrm>
            <a:off x="5187950" y="3136900"/>
            <a:ext cx="1189038" cy="592138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Hào</a:t>
            </a:r>
          </a:p>
        </p:txBody>
      </p:sp>
      <p:sp>
        <p:nvSpPr>
          <p:cNvPr id="17618" name="Text Box 210"/>
          <p:cNvSpPr txBox="1">
            <a:spLocks noChangeArrowheads="1"/>
          </p:cNvSpPr>
          <p:nvPr/>
        </p:nvSpPr>
        <p:spPr bwMode="auto">
          <a:xfrm>
            <a:off x="6375400" y="3136900"/>
            <a:ext cx="1189038" cy="592138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Hoa</a:t>
            </a:r>
          </a:p>
        </p:txBody>
      </p:sp>
      <p:sp>
        <p:nvSpPr>
          <p:cNvPr id="17619" name="Text Box 211"/>
          <p:cNvSpPr txBox="1">
            <a:spLocks noChangeArrowheads="1"/>
          </p:cNvSpPr>
          <p:nvPr/>
        </p:nvSpPr>
        <p:spPr bwMode="auto">
          <a:xfrm>
            <a:off x="7559675" y="3136900"/>
            <a:ext cx="1189038" cy="592138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Đ.Hùng</a:t>
            </a:r>
          </a:p>
        </p:txBody>
      </p:sp>
      <p:sp>
        <p:nvSpPr>
          <p:cNvPr id="17620" name="Text Box 212"/>
          <p:cNvSpPr txBox="1">
            <a:spLocks noChangeArrowheads="1"/>
          </p:cNvSpPr>
          <p:nvPr/>
        </p:nvSpPr>
        <p:spPr bwMode="auto">
          <a:xfrm>
            <a:off x="433388" y="3730625"/>
            <a:ext cx="1189037" cy="592138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M.Hùng</a:t>
            </a:r>
          </a:p>
        </p:txBody>
      </p:sp>
      <p:sp>
        <p:nvSpPr>
          <p:cNvPr id="17621" name="Text Box 213"/>
          <p:cNvSpPr txBox="1">
            <a:spLocks noChangeArrowheads="1"/>
          </p:cNvSpPr>
          <p:nvPr/>
        </p:nvSpPr>
        <p:spPr bwMode="auto">
          <a:xfrm>
            <a:off x="1617663" y="3730625"/>
            <a:ext cx="1189037" cy="592138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Khanh</a:t>
            </a:r>
          </a:p>
        </p:txBody>
      </p:sp>
      <p:sp>
        <p:nvSpPr>
          <p:cNvPr id="17622" name="Text Box 214"/>
          <p:cNvSpPr txBox="1">
            <a:spLocks noChangeArrowheads="1"/>
          </p:cNvSpPr>
          <p:nvPr/>
        </p:nvSpPr>
        <p:spPr bwMode="auto">
          <a:xfrm>
            <a:off x="2798763" y="3730625"/>
            <a:ext cx="1189037" cy="592138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Lan</a:t>
            </a:r>
          </a:p>
        </p:txBody>
      </p:sp>
      <p:sp>
        <p:nvSpPr>
          <p:cNvPr id="17623" name="Text Box 215"/>
          <p:cNvSpPr txBox="1">
            <a:spLocks noChangeArrowheads="1"/>
          </p:cNvSpPr>
          <p:nvPr/>
        </p:nvSpPr>
        <p:spPr bwMode="auto">
          <a:xfrm>
            <a:off x="3995738" y="3730625"/>
            <a:ext cx="1189037" cy="592138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Linh</a:t>
            </a:r>
          </a:p>
        </p:txBody>
      </p:sp>
      <p:sp>
        <p:nvSpPr>
          <p:cNvPr id="17624" name="Text Box 216"/>
          <p:cNvSpPr txBox="1">
            <a:spLocks noChangeArrowheads="1"/>
          </p:cNvSpPr>
          <p:nvPr/>
        </p:nvSpPr>
        <p:spPr bwMode="auto">
          <a:xfrm>
            <a:off x="5187950" y="3730625"/>
            <a:ext cx="1189038" cy="592138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S.Mai</a:t>
            </a:r>
          </a:p>
        </p:txBody>
      </p:sp>
      <p:sp>
        <p:nvSpPr>
          <p:cNvPr id="17625" name="Text Box 217"/>
          <p:cNvSpPr txBox="1">
            <a:spLocks noChangeArrowheads="1"/>
          </p:cNvSpPr>
          <p:nvPr/>
        </p:nvSpPr>
        <p:spPr bwMode="auto">
          <a:xfrm>
            <a:off x="6362700" y="3730625"/>
            <a:ext cx="1189038" cy="592138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17626" name="Text Box 218"/>
          <p:cNvSpPr txBox="1">
            <a:spLocks noChangeArrowheads="1"/>
          </p:cNvSpPr>
          <p:nvPr/>
        </p:nvSpPr>
        <p:spPr bwMode="auto">
          <a:xfrm>
            <a:off x="7559675" y="3730625"/>
            <a:ext cx="1189038" cy="592138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</a:t>
            </a:r>
          </a:p>
        </p:txBody>
      </p:sp>
      <p:sp>
        <p:nvSpPr>
          <p:cNvPr id="17627" name="Text Box 219"/>
          <p:cNvSpPr txBox="1">
            <a:spLocks noChangeArrowheads="1"/>
          </p:cNvSpPr>
          <p:nvPr/>
        </p:nvSpPr>
        <p:spPr bwMode="auto">
          <a:xfrm>
            <a:off x="433388" y="4329113"/>
            <a:ext cx="1189037" cy="592137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Ngọc</a:t>
            </a:r>
          </a:p>
        </p:txBody>
      </p:sp>
      <p:sp>
        <p:nvSpPr>
          <p:cNvPr id="17628" name="Text Box 220"/>
          <p:cNvSpPr txBox="1">
            <a:spLocks noChangeArrowheads="1"/>
          </p:cNvSpPr>
          <p:nvPr/>
        </p:nvSpPr>
        <p:spPr bwMode="auto">
          <a:xfrm>
            <a:off x="1608138" y="4329113"/>
            <a:ext cx="1189037" cy="592137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</a:p>
        </p:txBody>
      </p:sp>
      <p:sp>
        <p:nvSpPr>
          <p:cNvPr id="17629" name="Text Box 221"/>
          <p:cNvSpPr txBox="1">
            <a:spLocks noChangeArrowheads="1"/>
          </p:cNvSpPr>
          <p:nvPr/>
        </p:nvSpPr>
        <p:spPr bwMode="auto">
          <a:xfrm>
            <a:off x="2795588" y="4329113"/>
            <a:ext cx="1189037" cy="592137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Quỳnh</a:t>
            </a:r>
          </a:p>
        </p:txBody>
      </p:sp>
      <p:sp>
        <p:nvSpPr>
          <p:cNvPr id="17630" name="Text Box 222"/>
          <p:cNvSpPr txBox="1">
            <a:spLocks noChangeArrowheads="1"/>
          </p:cNvSpPr>
          <p:nvPr/>
        </p:nvSpPr>
        <p:spPr bwMode="auto">
          <a:xfrm>
            <a:off x="3989388" y="4329113"/>
            <a:ext cx="1189037" cy="592137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Tân</a:t>
            </a:r>
          </a:p>
        </p:txBody>
      </p:sp>
      <p:sp>
        <p:nvSpPr>
          <p:cNvPr id="17631" name="Text Box 223"/>
          <p:cNvSpPr txBox="1">
            <a:spLocks noChangeArrowheads="1"/>
          </p:cNvSpPr>
          <p:nvPr/>
        </p:nvSpPr>
        <p:spPr bwMode="auto">
          <a:xfrm>
            <a:off x="5175250" y="4329113"/>
            <a:ext cx="1189038" cy="592137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</a:p>
        </p:txBody>
      </p:sp>
      <p:sp>
        <p:nvSpPr>
          <p:cNvPr id="17632" name="Text Box 224"/>
          <p:cNvSpPr txBox="1">
            <a:spLocks noChangeArrowheads="1"/>
          </p:cNvSpPr>
          <p:nvPr/>
        </p:nvSpPr>
        <p:spPr bwMode="auto">
          <a:xfrm>
            <a:off x="6350000" y="4329113"/>
            <a:ext cx="1189038" cy="592137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Thắm</a:t>
            </a:r>
          </a:p>
        </p:txBody>
      </p:sp>
      <p:sp>
        <p:nvSpPr>
          <p:cNvPr id="17633" name="Text Box 225"/>
          <p:cNvSpPr txBox="1">
            <a:spLocks noChangeArrowheads="1"/>
          </p:cNvSpPr>
          <p:nvPr/>
        </p:nvSpPr>
        <p:spPr bwMode="auto">
          <a:xfrm>
            <a:off x="7559675" y="4329113"/>
            <a:ext cx="1189038" cy="592137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B.Thảo</a:t>
            </a:r>
          </a:p>
        </p:txBody>
      </p:sp>
      <p:sp>
        <p:nvSpPr>
          <p:cNvPr id="17634" name="Text Box 226"/>
          <p:cNvSpPr txBox="1">
            <a:spLocks noChangeArrowheads="1"/>
          </p:cNvSpPr>
          <p:nvPr/>
        </p:nvSpPr>
        <p:spPr bwMode="auto">
          <a:xfrm>
            <a:off x="433388" y="4910138"/>
            <a:ext cx="1189037" cy="592137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P.Thảo</a:t>
            </a:r>
          </a:p>
        </p:txBody>
      </p:sp>
      <p:sp>
        <p:nvSpPr>
          <p:cNvPr id="17635" name="Text Box 227"/>
          <p:cNvSpPr txBox="1">
            <a:spLocks noChangeArrowheads="1"/>
          </p:cNvSpPr>
          <p:nvPr/>
        </p:nvSpPr>
        <p:spPr bwMode="auto">
          <a:xfrm>
            <a:off x="1608138" y="4910138"/>
            <a:ext cx="1189037" cy="592137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</a:t>
            </a:r>
          </a:p>
        </p:txBody>
      </p:sp>
      <p:sp>
        <p:nvSpPr>
          <p:cNvPr id="17636" name="Text Box 228"/>
          <p:cNvSpPr txBox="1">
            <a:spLocks noChangeArrowheads="1"/>
          </p:cNvSpPr>
          <p:nvPr/>
        </p:nvSpPr>
        <p:spPr bwMode="auto">
          <a:xfrm>
            <a:off x="2798763" y="4910138"/>
            <a:ext cx="1189037" cy="592137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</a:p>
        </p:txBody>
      </p:sp>
      <p:sp>
        <p:nvSpPr>
          <p:cNvPr id="17637" name="Text Box 229"/>
          <p:cNvSpPr txBox="1">
            <a:spLocks noChangeArrowheads="1"/>
          </p:cNvSpPr>
          <p:nvPr/>
        </p:nvSpPr>
        <p:spPr bwMode="auto">
          <a:xfrm>
            <a:off x="3995738" y="4910138"/>
            <a:ext cx="1189037" cy="592137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</a:p>
        </p:txBody>
      </p:sp>
      <p:sp>
        <p:nvSpPr>
          <p:cNvPr id="17638" name="Text Box 230"/>
          <p:cNvSpPr txBox="1">
            <a:spLocks noChangeArrowheads="1"/>
          </p:cNvSpPr>
          <p:nvPr/>
        </p:nvSpPr>
        <p:spPr bwMode="auto">
          <a:xfrm>
            <a:off x="5175250" y="4922838"/>
            <a:ext cx="1189038" cy="592137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</a:p>
        </p:txBody>
      </p:sp>
      <p:sp>
        <p:nvSpPr>
          <p:cNvPr id="17639" name="Text Box 231"/>
          <p:cNvSpPr txBox="1">
            <a:spLocks noChangeArrowheads="1"/>
          </p:cNvSpPr>
          <p:nvPr/>
        </p:nvSpPr>
        <p:spPr bwMode="auto">
          <a:xfrm>
            <a:off x="6350000" y="4922838"/>
            <a:ext cx="1189038" cy="592137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A.Tuấn</a:t>
            </a:r>
          </a:p>
        </p:txBody>
      </p:sp>
      <p:sp>
        <p:nvSpPr>
          <p:cNvPr id="17640" name="Text Box 232"/>
          <p:cNvSpPr txBox="1">
            <a:spLocks noChangeArrowheads="1"/>
          </p:cNvSpPr>
          <p:nvPr/>
        </p:nvSpPr>
        <p:spPr bwMode="auto">
          <a:xfrm>
            <a:off x="7559675" y="4922838"/>
            <a:ext cx="1189038" cy="592137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Đ.Tuấn</a:t>
            </a:r>
          </a:p>
        </p:txBody>
      </p:sp>
      <p:sp>
        <p:nvSpPr>
          <p:cNvPr id="17641" name="Text Box 233"/>
          <p:cNvSpPr txBox="1">
            <a:spLocks noChangeArrowheads="1"/>
          </p:cNvSpPr>
          <p:nvPr/>
        </p:nvSpPr>
        <p:spPr bwMode="auto">
          <a:xfrm>
            <a:off x="433388" y="5507038"/>
            <a:ext cx="1189037" cy="592137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Tuệ</a:t>
            </a:r>
          </a:p>
        </p:txBody>
      </p:sp>
      <p:sp>
        <p:nvSpPr>
          <p:cNvPr id="17642" name="Text Box 234"/>
          <p:cNvSpPr txBox="1">
            <a:spLocks noChangeArrowheads="1"/>
          </p:cNvSpPr>
          <p:nvPr/>
        </p:nvSpPr>
        <p:spPr bwMode="auto">
          <a:xfrm>
            <a:off x="1608138" y="5507038"/>
            <a:ext cx="1189037" cy="592137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Tuyền</a:t>
            </a:r>
          </a:p>
        </p:txBody>
      </p:sp>
      <p:sp>
        <p:nvSpPr>
          <p:cNvPr id="17643" name="Text Box 235"/>
          <p:cNvSpPr txBox="1">
            <a:spLocks noChangeArrowheads="1"/>
          </p:cNvSpPr>
          <p:nvPr/>
        </p:nvSpPr>
        <p:spPr bwMode="auto">
          <a:xfrm>
            <a:off x="2798763" y="5507038"/>
            <a:ext cx="1189037" cy="592137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T.Vy</a:t>
            </a:r>
          </a:p>
        </p:txBody>
      </p:sp>
      <p:sp>
        <p:nvSpPr>
          <p:cNvPr id="17644" name="Text Box 236"/>
          <p:cNvSpPr txBox="1">
            <a:spLocks noChangeArrowheads="1"/>
          </p:cNvSpPr>
          <p:nvPr/>
        </p:nvSpPr>
        <p:spPr bwMode="auto">
          <a:xfrm>
            <a:off x="3995738" y="5507038"/>
            <a:ext cx="1189037" cy="592137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N.Vy</a:t>
            </a:r>
          </a:p>
        </p:txBody>
      </p:sp>
      <p:sp>
        <p:nvSpPr>
          <p:cNvPr id="17645" name="AutoShape 237"/>
          <p:cNvSpPr>
            <a:spLocks noChangeArrowheads="1"/>
          </p:cNvSpPr>
          <p:nvPr/>
        </p:nvSpPr>
        <p:spPr bwMode="auto">
          <a:xfrm>
            <a:off x="5637213" y="3373438"/>
            <a:ext cx="2873375" cy="2416175"/>
          </a:xfrm>
          <a:prstGeom prst="irregularSeal1">
            <a:avLst/>
          </a:prstGeom>
          <a:solidFill>
            <a:srgbClr val="FFFF00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54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Thắm</a:t>
            </a:r>
          </a:p>
        </p:txBody>
      </p:sp>
      <p:sp>
        <p:nvSpPr>
          <p:cNvPr id="17646" name="Text Box 238"/>
          <p:cNvSpPr txBox="1">
            <a:spLocks noChangeArrowheads="1"/>
          </p:cNvSpPr>
          <p:nvPr/>
        </p:nvSpPr>
        <p:spPr bwMode="auto">
          <a:xfrm>
            <a:off x="1192213" y="61913"/>
            <a:ext cx="2832827" cy="584775"/>
          </a:xfrm>
          <a:prstGeom prst="rect">
            <a:avLst/>
          </a:prstGeom>
          <a:solidFill>
            <a:srgbClr val="FFFFCC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1dam</a:t>
            </a:r>
            <a:r>
              <a:rPr lang="en-US" sz="32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100m</a:t>
            </a:r>
            <a:r>
              <a:rPr lang="en-US" sz="32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647" name="Text Box 239"/>
          <p:cNvSpPr txBox="1">
            <a:spLocks noChangeArrowheads="1"/>
          </p:cNvSpPr>
          <p:nvPr/>
        </p:nvSpPr>
        <p:spPr bwMode="auto">
          <a:xfrm>
            <a:off x="4371975" y="63500"/>
            <a:ext cx="3129383" cy="584775"/>
          </a:xfrm>
          <a:prstGeom prst="rect">
            <a:avLst/>
          </a:prstGeom>
          <a:solidFill>
            <a:srgbClr val="FFFFCC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1hm</a:t>
            </a:r>
            <a:r>
              <a:rPr lang="en-US" sz="32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100dam</a:t>
            </a:r>
            <a:r>
              <a:rPr lang="en-US" sz="3200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842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50" fill="hold"/>
                                        <p:tgtEl>
                                          <p:spTgt spid="176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81" dur="50" fill="hold"/>
                                        <p:tgtEl>
                                          <p:spTgt spid="176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50" fill="hold"/>
                                        <p:tgtEl>
                                          <p:spTgt spid="176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00"/>
                            </p:stCondLst>
                            <p:childTnLst>
                              <p:par>
                                <p:cTn id="8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50" fill="hold"/>
                                        <p:tgtEl>
                                          <p:spTgt spid="176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86" dur="50" fill="hold"/>
                                        <p:tgtEl>
                                          <p:spTgt spid="176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50" fill="hold"/>
                                        <p:tgtEl>
                                          <p:spTgt spid="176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8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50" fill="hold"/>
                                        <p:tgtEl>
                                          <p:spTgt spid="176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91" dur="50" fill="hold"/>
                                        <p:tgtEl>
                                          <p:spTgt spid="176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" fill="hold"/>
                                        <p:tgtEl>
                                          <p:spTgt spid="176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9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5" dur="50" fill="hold"/>
                                        <p:tgtEl>
                                          <p:spTgt spid="176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96" dur="50" fill="hold"/>
                                        <p:tgtEl>
                                          <p:spTgt spid="176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50" fill="hold"/>
                                        <p:tgtEl>
                                          <p:spTgt spid="176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9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0" dur="50" fill="hold"/>
                                        <p:tgtEl>
                                          <p:spTgt spid="176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01" dur="50" fill="hold"/>
                                        <p:tgtEl>
                                          <p:spTgt spid="176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50" fill="hold"/>
                                        <p:tgtEl>
                                          <p:spTgt spid="176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" dur="50" fill="hold"/>
                                        <p:tgtEl>
                                          <p:spTgt spid="176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06" dur="50" fill="hold"/>
                                        <p:tgtEl>
                                          <p:spTgt spid="176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50" fill="hold"/>
                                        <p:tgtEl>
                                          <p:spTgt spid="176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10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0" dur="50" fill="hold"/>
                                        <p:tgtEl>
                                          <p:spTgt spid="176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1" dur="50" fill="hold"/>
                                        <p:tgtEl>
                                          <p:spTgt spid="176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50" fill="hold"/>
                                        <p:tgtEl>
                                          <p:spTgt spid="176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700"/>
                            </p:stCondLst>
                            <p:childTnLst>
                              <p:par>
                                <p:cTn id="11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5" dur="50" fill="hold"/>
                                        <p:tgtEl>
                                          <p:spTgt spid="176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6" dur="50" fill="hold"/>
                                        <p:tgtEl>
                                          <p:spTgt spid="176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50" fill="hold"/>
                                        <p:tgtEl>
                                          <p:spTgt spid="176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11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0" dur="50" fill="hold"/>
                                        <p:tgtEl>
                                          <p:spTgt spid="176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21" dur="50" fill="hold"/>
                                        <p:tgtEl>
                                          <p:spTgt spid="176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50" fill="hold"/>
                                        <p:tgtEl>
                                          <p:spTgt spid="176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12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50" fill="hold"/>
                                        <p:tgtEl>
                                          <p:spTgt spid="176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26" dur="50" fill="hold"/>
                                        <p:tgtEl>
                                          <p:spTgt spid="176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50" fill="hold"/>
                                        <p:tgtEl>
                                          <p:spTgt spid="176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0" dur="50" fill="hold"/>
                                        <p:tgtEl>
                                          <p:spTgt spid="176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31" dur="50" fill="hold"/>
                                        <p:tgtEl>
                                          <p:spTgt spid="176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2" dur="50" fill="hold"/>
                                        <p:tgtEl>
                                          <p:spTgt spid="176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13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5" dur="50" fill="hold"/>
                                        <p:tgtEl>
                                          <p:spTgt spid="176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36" dur="50" fill="hold"/>
                                        <p:tgtEl>
                                          <p:spTgt spid="176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7" dur="50" fill="hold"/>
                                        <p:tgtEl>
                                          <p:spTgt spid="176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13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0" dur="50" fill="hold"/>
                                        <p:tgtEl>
                                          <p:spTgt spid="176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41" dur="50" fill="hold"/>
                                        <p:tgtEl>
                                          <p:spTgt spid="176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2" dur="50" fill="hold"/>
                                        <p:tgtEl>
                                          <p:spTgt spid="176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14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5" dur="50" fill="hold"/>
                                        <p:tgtEl>
                                          <p:spTgt spid="176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46" dur="50" fill="hold"/>
                                        <p:tgtEl>
                                          <p:spTgt spid="176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7" dur="50" fill="hold"/>
                                        <p:tgtEl>
                                          <p:spTgt spid="176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14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0" dur="50" fill="hold"/>
                                        <p:tgtEl>
                                          <p:spTgt spid="176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1" dur="50" fill="hold"/>
                                        <p:tgtEl>
                                          <p:spTgt spid="176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2" dur="50" fill="hold"/>
                                        <p:tgtEl>
                                          <p:spTgt spid="176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5" dur="50" fill="hold"/>
                                        <p:tgtEl>
                                          <p:spTgt spid="176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56" dur="50" fill="hold"/>
                                        <p:tgtEl>
                                          <p:spTgt spid="176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7" dur="50" fill="hold"/>
                                        <p:tgtEl>
                                          <p:spTgt spid="176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15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0" dur="50" fill="hold"/>
                                        <p:tgtEl>
                                          <p:spTgt spid="176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61" dur="50" fill="hold"/>
                                        <p:tgtEl>
                                          <p:spTgt spid="176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50" fill="hold"/>
                                        <p:tgtEl>
                                          <p:spTgt spid="176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16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5" dur="50" fill="hold"/>
                                        <p:tgtEl>
                                          <p:spTgt spid="176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66" dur="50" fill="hold"/>
                                        <p:tgtEl>
                                          <p:spTgt spid="176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7" dur="50" fill="hold"/>
                                        <p:tgtEl>
                                          <p:spTgt spid="176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16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0" dur="50" fill="hold"/>
                                        <p:tgtEl>
                                          <p:spTgt spid="176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71" dur="50" fill="hold"/>
                                        <p:tgtEl>
                                          <p:spTgt spid="176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" dur="50" fill="hold"/>
                                        <p:tgtEl>
                                          <p:spTgt spid="176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17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5" dur="50" fill="hold"/>
                                        <p:tgtEl>
                                          <p:spTgt spid="176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76" dur="50" fill="hold"/>
                                        <p:tgtEl>
                                          <p:spTgt spid="176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50" fill="hold"/>
                                        <p:tgtEl>
                                          <p:spTgt spid="176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0" dur="50" fill="hold"/>
                                        <p:tgtEl>
                                          <p:spTgt spid="176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81" dur="50" fill="hold"/>
                                        <p:tgtEl>
                                          <p:spTgt spid="176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" dur="50" fill="hold"/>
                                        <p:tgtEl>
                                          <p:spTgt spid="176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18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5" dur="50" fill="hold"/>
                                        <p:tgtEl>
                                          <p:spTgt spid="176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86" dur="50" fill="hold"/>
                                        <p:tgtEl>
                                          <p:spTgt spid="176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7" dur="50" fill="hold"/>
                                        <p:tgtEl>
                                          <p:spTgt spid="176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id="18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0" dur="50" fill="hold"/>
                                        <p:tgtEl>
                                          <p:spTgt spid="176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1" dur="50" fill="hold"/>
                                        <p:tgtEl>
                                          <p:spTgt spid="176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2" dur="50" fill="hold"/>
                                        <p:tgtEl>
                                          <p:spTgt spid="176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19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5" dur="50" fill="hold"/>
                                        <p:tgtEl>
                                          <p:spTgt spid="176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6" dur="50" fill="hold"/>
                                        <p:tgtEl>
                                          <p:spTgt spid="176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50" fill="hold"/>
                                        <p:tgtEl>
                                          <p:spTgt spid="176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19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0" dur="50" fill="hold"/>
                                        <p:tgtEl>
                                          <p:spTgt spid="176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01" dur="50" fill="hold"/>
                                        <p:tgtEl>
                                          <p:spTgt spid="176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2" dur="50" fill="hold"/>
                                        <p:tgtEl>
                                          <p:spTgt spid="176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5" dur="50" fill="hold"/>
                                        <p:tgtEl>
                                          <p:spTgt spid="176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06" dur="50" fill="hold"/>
                                        <p:tgtEl>
                                          <p:spTgt spid="176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7" dur="50" fill="hold"/>
                                        <p:tgtEl>
                                          <p:spTgt spid="176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20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0" dur="50" fill="hold"/>
                                        <p:tgtEl>
                                          <p:spTgt spid="176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11" dur="50" fill="hold"/>
                                        <p:tgtEl>
                                          <p:spTgt spid="176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2" dur="50" fill="hold"/>
                                        <p:tgtEl>
                                          <p:spTgt spid="176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21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5" dur="50" fill="hold"/>
                                        <p:tgtEl>
                                          <p:spTgt spid="176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16" dur="50" fill="hold"/>
                                        <p:tgtEl>
                                          <p:spTgt spid="176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7" dur="50" fill="hold"/>
                                        <p:tgtEl>
                                          <p:spTgt spid="176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id="21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0" dur="50" fill="hold"/>
                                        <p:tgtEl>
                                          <p:spTgt spid="176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21" dur="50" fill="hold"/>
                                        <p:tgtEl>
                                          <p:spTgt spid="176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2" dur="50" fill="hold"/>
                                        <p:tgtEl>
                                          <p:spTgt spid="176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22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5" dur="50" fill="hold"/>
                                        <p:tgtEl>
                                          <p:spTgt spid="176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26" dur="50" fill="hold"/>
                                        <p:tgtEl>
                                          <p:spTgt spid="176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7" dur="50" fill="hold"/>
                                        <p:tgtEl>
                                          <p:spTgt spid="176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0" dur="50" fill="hold"/>
                                        <p:tgtEl>
                                          <p:spTgt spid="176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31" dur="50" fill="hold"/>
                                        <p:tgtEl>
                                          <p:spTgt spid="176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2" dur="50" fill="hold"/>
                                        <p:tgtEl>
                                          <p:spTgt spid="176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id="23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5" dur="50" fill="hold"/>
                                        <p:tgtEl>
                                          <p:spTgt spid="176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36" dur="50" fill="hold"/>
                                        <p:tgtEl>
                                          <p:spTgt spid="176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7" dur="50" fill="hold"/>
                                        <p:tgtEl>
                                          <p:spTgt spid="176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 nodeType="afterGroup">
                            <p:stCondLst>
                              <p:cond delay="3200"/>
                            </p:stCondLst>
                            <p:childTnLst>
                              <p:par>
                                <p:cTn id="23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0" dur="50" fill="hold"/>
                                        <p:tgtEl>
                                          <p:spTgt spid="176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41" dur="50" fill="hold"/>
                                        <p:tgtEl>
                                          <p:spTgt spid="176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2" dur="50" fill="hold"/>
                                        <p:tgtEl>
                                          <p:spTgt spid="176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24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5" dur="50" fill="hold"/>
                                        <p:tgtEl>
                                          <p:spTgt spid="176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46" dur="50" fill="hold"/>
                                        <p:tgtEl>
                                          <p:spTgt spid="176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7" dur="50" fill="hold"/>
                                        <p:tgtEl>
                                          <p:spTgt spid="176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24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0" dur="50" fill="hold"/>
                                        <p:tgtEl>
                                          <p:spTgt spid="176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51" dur="50" fill="hold"/>
                                        <p:tgtEl>
                                          <p:spTgt spid="176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2" dur="50" fill="hold"/>
                                        <p:tgtEl>
                                          <p:spTgt spid="176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5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5" dur="50" fill="hold"/>
                                        <p:tgtEl>
                                          <p:spTgt spid="176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56" dur="50" fill="hold"/>
                                        <p:tgtEl>
                                          <p:spTgt spid="176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7" dur="50" fill="hold"/>
                                        <p:tgtEl>
                                          <p:spTgt spid="176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25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0" dur="50" fill="hold"/>
                                        <p:tgtEl>
                                          <p:spTgt spid="176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61" dur="50" fill="hold"/>
                                        <p:tgtEl>
                                          <p:spTgt spid="176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2" dur="50" fill="hold"/>
                                        <p:tgtEl>
                                          <p:spTgt spid="176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26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5" dur="50" fill="hold"/>
                                        <p:tgtEl>
                                          <p:spTgt spid="176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66" dur="50" fill="hold"/>
                                        <p:tgtEl>
                                          <p:spTgt spid="176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7" dur="50" fill="hold"/>
                                        <p:tgtEl>
                                          <p:spTgt spid="176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 nodeType="afterGroup">
                            <p:stCondLst>
                              <p:cond delay="3800"/>
                            </p:stCondLst>
                            <p:childTnLst>
                              <p:par>
                                <p:cTn id="26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0" dur="50" fill="hold"/>
                                        <p:tgtEl>
                                          <p:spTgt spid="176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71" dur="50" fill="hold"/>
                                        <p:tgtEl>
                                          <p:spTgt spid="176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2" dur="50" fill="hold"/>
                                        <p:tgtEl>
                                          <p:spTgt spid="176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id="27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5" dur="50" fill="hold"/>
                                        <p:tgtEl>
                                          <p:spTgt spid="176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76" dur="50" fill="hold"/>
                                        <p:tgtEl>
                                          <p:spTgt spid="176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7" dur="50" fill="hold"/>
                                        <p:tgtEl>
                                          <p:spTgt spid="176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7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0" dur="50" fill="hold"/>
                                        <p:tgtEl>
                                          <p:spTgt spid="176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81" dur="50" fill="hold"/>
                                        <p:tgtEl>
                                          <p:spTgt spid="176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2" dur="50" fill="hold"/>
                                        <p:tgtEl>
                                          <p:spTgt spid="176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4100"/>
                            </p:stCondLst>
                            <p:childTnLst>
                              <p:par>
                                <p:cTn id="28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5" dur="20" fill="hold"/>
                                        <p:tgtEl>
                                          <p:spTgt spid="176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6" dur="20" fill="hold"/>
                                        <p:tgtEl>
                                          <p:spTgt spid="176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7" dur="20" fill="hold"/>
                                        <p:tgtEl>
                                          <p:spTgt spid="176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 nodeType="afterGroup">
                            <p:stCondLst>
                              <p:cond delay="4140"/>
                            </p:stCondLst>
                            <p:childTnLst>
                              <p:par>
                                <p:cTn id="28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0" dur="20" fill="hold"/>
                                        <p:tgtEl>
                                          <p:spTgt spid="176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91" dur="20" fill="hold"/>
                                        <p:tgtEl>
                                          <p:spTgt spid="176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2" dur="20" fill="hold"/>
                                        <p:tgtEl>
                                          <p:spTgt spid="176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 nodeType="afterGroup">
                            <p:stCondLst>
                              <p:cond delay="4180"/>
                            </p:stCondLst>
                            <p:childTnLst>
                              <p:par>
                                <p:cTn id="29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5" dur="20" fill="hold"/>
                                        <p:tgtEl>
                                          <p:spTgt spid="176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96" dur="20" fill="hold"/>
                                        <p:tgtEl>
                                          <p:spTgt spid="176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7" dur="20" fill="hold"/>
                                        <p:tgtEl>
                                          <p:spTgt spid="176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 nodeType="afterGroup">
                            <p:stCondLst>
                              <p:cond delay="4220"/>
                            </p:stCondLst>
                            <p:childTnLst>
                              <p:par>
                                <p:cTn id="29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0" dur="20" fill="hold"/>
                                        <p:tgtEl>
                                          <p:spTgt spid="176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01" dur="20" fill="hold"/>
                                        <p:tgtEl>
                                          <p:spTgt spid="176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2" dur="20" fill="hold"/>
                                        <p:tgtEl>
                                          <p:spTgt spid="176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 nodeType="afterGroup">
                            <p:stCondLst>
                              <p:cond delay="4260"/>
                            </p:stCondLst>
                            <p:childTnLst>
                              <p:par>
                                <p:cTn id="30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5" dur="20" fill="hold"/>
                                        <p:tgtEl>
                                          <p:spTgt spid="176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06" dur="20" fill="hold"/>
                                        <p:tgtEl>
                                          <p:spTgt spid="176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7" dur="20" fill="hold"/>
                                        <p:tgtEl>
                                          <p:spTgt spid="176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 nodeType="afterGroup">
                            <p:stCondLst>
                              <p:cond delay="4300"/>
                            </p:stCondLst>
                            <p:childTnLst>
                              <p:par>
                                <p:cTn id="30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0" dur="20" fill="hold"/>
                                        <p:tgtEl>
                                          <p:spTgt spid="176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11" dur="20" fill="hold"/>
                                        <p:tgtEl>
                                          <p:spTgt spid="176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2" dur="20" fill="hold"/>
                                        <p:tgtEl>
                                          <p:spTgt spid="176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 nodeType="afterGroup">
                            <p:stCondLst>
                              <p:cond delay="4340"/>
                            </p:stCondLst>
                            <p:childTnLst>
                              <p:par>
                                <p:cTn id="31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5" dur="20" fill="hold"/>
                                        <p:tgtEl>
                                          <p:spTgt spid="176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16" dur="20" fill="hold"/>
                                        <p:tgtEl>
                                          <p:spTgt spid="176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7" dur="20" fill="hold"/>
                                        <p:tgtEl>
                                          <p:spTgt spid="176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 nodeType="afterGroup">
                            <p:stCondLst>
                              <p:cond delay="4380"/>
                            </p:stCondLst>
                            <p:childTnLst>
                              <p:par>
                                <p:cTn id="31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0" dur="20" fill="hold"/>
                                        <p:tgtEl>
                                          <p:spTgt spid="176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1" dur="20" fill="hold"/>
                                        <p:tgtEl>
                                          <p:spTgt spid="176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2" dur="20" fill="hold"/>
                                        <p:tgtEl>
                                          <p:spTgt spid="176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3" fill="hold" nodeType="afterGroup">
                            <p:stCondLst>
                              <p:cond delay="4420"/>
                            </p:stCondLst>
                            <p:childTnLst>
                              <p:par>
                                <p:cTn id="324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5" dur="20" fill="hold"/>
                                        <p:tgtEl>
                                          <p:spTgt spid="176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6" dur="20" fill="hold"/>
                                        <p:tgtEl>
                                          <p:spTgt spid="176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7" dur="20" fill="hold"/>
                                        <p:tgtEl>
                                          <p:spTgt spid="176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 nodeType="afterGroup">
                            <p:stCondLst>
                              <p:cond delay="4460"/>
                            </p:stCondLst>
                            <p:childTnLst>
                              <p:par>
                                <p:cTn id="329" presetID="1" presetClass="emph" presetSubtype="2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0" dur="20" fill="hold"/>
                                        <p:tgtEl>
                                          <p:spTgt spid="176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31" dur="20" fill="hold"/>
                                        <p:tgtEl>
                                          <p:spTgt spid="176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2" dur="20" fill="hold"/>
                                        <p:tgtEl>
                                          <p:spTgt spid="176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4" grpId="0"/>
      <p:bldP spid="17613" grpId="0" animBg="1"/>
      <p:bldP spid="17614" grpId="0" animBg="1"/>
      <p:bldP spid="17615" grpId="0" animBg="1"/>
      <p:bldP spid="17616" grpId="0" animBg="1"/>
      <p:bldP spid="17617" grpId="0" animBg="1"/>
      <p:bldP spid="17618" grpId="0" animBg="1"/>
      <p:bldP spid="17619" grpId="0" animBg="1"/>
      <p:bldP spid="17620" grpId="0" animBg="1"/>
      <p:bldP spid="17621" grpId="0" animBg="1"/>
      <p:bldP spid="17622" grpId="0" animBg="1"/>
      <p:bldP spid="17623" grpId="0" animBg="1"/>
      <p:bldP spid="17624" grpId="0" animBg="1"/>
      <p:bldP spid="17625" grpId="0" animBg="1"/>
      <p:bldP spid="17626" grpId="0" animBg="1"/>
      <p:bldP spid="17627" grpId="0" animBg="1"/>
      <p:bldP spid="17628" grpId="0" animBg="1"/>
      <p:bldP spid="17629" grpId="0" animBg="1"/>
      <p:bldP spid="17630" grpId="0" animBg="1"/>
      <p:bldP spid="17631" grpId="0" animBg="1"/>
      <p:bldP spid="17632" grpId="0" animBg="1"/>
      <p:bldP spid="17633" grpId="0" animBg="1"/>
      <p:bldP spid="17634" grpId="0" animBg="1"/>
      <p:bldP spid="17635" grpId="0" animBg="1"/>
      <p:bldP spid="17636" grpId="0" animBg="1"/>
      <p:bldP spid="17637" grpId="0" animBg="1"/>
      <p:bldP spid="17638" grpId="0" animBg="1"/>
      <p:bldP spid="17639" grpId="0" animBg="1"/>
      <p:bldP spid="17640" grpId="0" animBg="1"/>
      <p:bldP spid="17641" grpId="0" animBg="1"/>
      <p:bldP spid="17642" grpId="0" animBg="1"/>
      <p:bldP spid="17643" grpId="0" animBg="1"/>
      <p:bldP spid="17644" grpId="0" animBg="1"/>
      <p:bldP spid="1764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1"/>
  <p:tag name="MMPROD_UIDATA" val="&lt;database version=&quot;10.0&quot;&gt;&lt;object type=&quot;1&quot; unique_id=&quot;10001&quot;&gt;&lt;object type=&quot;8&quot; unique_id=&quot;10235&quot;&gt;&lt;/object&gt;&lt;object type=&quot;2&quot; unique_id=&quot;10236&quot;&gt;&lt;object type=&quot;3&quot; unique_id=&quot;10238&quot;&gt;&lt;property id=&quot;20148&quot; value=&quot;5&quot;/&gt;&lt;property id=&quot;20300&quot; value=&quot;Slide 2&quot;/&gt;&lt;property id=&quot;20307&quot; value=&quot;257&quot;/&gt;&lt;/object&gt;&lt;object type=&quot;3&quot; unique_id=&quot;10239&quot;&gt;&lt;property id=&quot;20148&quot; value=&quot;5&quot;/&gt;&lt;property id=&quot;20300&quot; value=&quot;Slide 3&quot;/&gt;&lt;property id=&quot;20307&quot; value=&quot;258&quot;/&gt;&lt;/object&gt;&lt;object type=&quot;3&quot; unique_id=&quot;10240&quot;&gt;&lt;property id=&quot;20148&quot; value=&quot;5&quot;/&gt;&lt;property id=&quot;20300&quot; value=&quot;Slide 4&quot;/&gt;&lt;property id=&quot;20307&quot; value=&quot;259&quot;/&gt;&lt;/object&gt;&lt;object type=&quot;3&quot; unique_id=&quot;10241&quot;&gt;&lt;property id=&quot;20148&quot; value=&quot;5&quot;/&gt;&lt;property id=&quot;20300&quot; value=&quot;Slide 5&quot;/&gt;&lt;property id=&quot;20307&quot; value=&quot;260&quot;/&gt;&lt;/object&gt;&lt;object type=&quot;3&quot; unique_id=&quot;10242&quot;&gt;&lt;property id=&quot;20148&quot; value=&quot;5&quot;/&gt;&lt;property id=&quot;20300&quot; value=&quot;Slide 6&quot;/&gt;&lt;property id=&quot;20307&quot; value=&quot;261&quot;/&gt;&lt;/object&gt;&lt;object type=&quot;3&quot; unique_id=&quot;10243&quot;&gt;&lt;property id=&quot;20148&quot; value=&quot;5&quot;/&gt;&lt;property id=&quot;20300&quot; value=&quot;Slide 7&quot;/&gt;&lt;property id=&quot;20307&quot; value=&quot;262&quot;/&gt;&lt;/object&gt;&lt;object type=&quot;3&quot; unique_id=&quot;10244&quot;&gt;&lt;property id=&quot;20148&quot; value=&quot;5&quot;/&gt;&lt;property id=&quot;20300&quot; value=&quot;Slide 8&quot;/&gt;&lt;property id=&quot;20307&quot; value=&quot;263&quot;/&gt;&lt;/object&gt;&lt;object type=&quot;3&quot; unique_id=&quot;10245&quot;&gt;&lt;property id=&quot;20148&quot; value=&quot;5&quot;/&gt;&lt;property id=&quot;20300&quot; value=&quot;Slide 9&quot;/&gt;&lt;property id=&quot;20307&quot; value=&quot;264&quot;/&gt;&lt;/object&gt;&lt;object type=&quot;3&quot; unique_id=&quot;10246&quot;&gt;&lt;property id=&quot;20148&quot; value=&quot;5&quot;/&gt;&lt;property id=&quot;20300&quot; value=&quot;Slide 10&quot;/&gt;&lt;property id=&quot;20307&quot; value=&quot;265&quot;/&gt;&lt;/object&gt;&lt;object type=&quot;3&quot; unique_id=&quot;10247&quot;&gt;&lt;property id=&quot;20148&quot; value=&quot;5&quot;/&gt;&lt;property id=&quot;20300&quot; value=&quot;Slide 11&quot;/&gt;&lt;property id=&quot;20307&quot; value=&quot;266&quot;/&gt;&lt;/object&gt;&lt;object type=&quot;3&quot; unique_id=&quot;10248&quot;&gt;&lt;property id=&quot;20148&quot; value=&quot;5&quot;/&gt;&lt;property id=&quot;20300&quot; value=&quot;Slide 12&quot;/&gt;&lt;property id=&quot;20307&quot; value=&quot;267&quot;/&gt;&lt;/object&gt;&lt;object type=&quot;3&quot; unique_id=&quot;10249&quot;&gt;&lt;property id=&quot;20148&quot; value=&quot;5&quot;/&gt;&lt;property id=&quot;20300&quot; value=&quot;Slide 13&quot;/&gt;&lt;property id=&quot;20307&quot; value=&quot;268&quot;/&gt;&lt;/object&gt;&lt;object type=&quot;3&quot; unique_id=&quot;10250&quot;&gt;&lt;property id=&quot;20148&quot; value=&quot;5&quot;/&gt;&lt;property id=&quot;20300&quot; value=&quot;Slide 14&quot;/&gt;&lt;property id=&quot;20307&quot; value=&quot;269&quot;/&gt;&lt;/object&gt;&lt;object type=&quot;3&quot; unique_id=&quot;10251&quot;&gt;&lt;property id=&quot;20148&quot; value=&quot;5&quot;/&gt;&lt;property id=&quot;20300&quot; value=&quot;Slide 15&quot;/&gt;&lt;property id=&quot;20307&quot; value=&quot;270&quot;/&gt;&lt;/object&gt;&lt;object type=&quot;3&quot; unique_id=&quot;10252&quot;&gt;&lt;property id=&quot;20148&quot; value=&quot;5&quot;/&gt;&lt;property id=&quot;20300&quot; value=&quot;Slide 16&quot;/&gt;&lt;property id=&quot;20307&quot; value=&quot;271&quot;/&gt;&lt;/object&gt;&lt;object type=&quot;3&quot; unique_id=&quot;10253&quot;&gt;&lt;property id=&quot;20148&quot; value=&quot;5&quot;/&gt;&lt;property id=&quot;20300&quot; value=&quot;Slide 17&quot;/&gt;&lt;property id=&quot;20307&quot; value=&quot;272&quot;/&gt;&lt;/object&gt;&lt;object type=&quot;3&quot; unique_id=&quot;10254&quot;&gt;&lt;property id=&quot;20148&quot; value=&quot;5&quot;/&gt;&lt;property id=&quot;20300&quot; value=&quot;Slide 18&quot;/&gt;&lt;property id=&quot;20307&quot; value=&quot;273&quot;/&gt;&lt;/object&gt;&lt;object type=&quot;3&quot; unique_id=&quot;10255&quot;&gt;&lt;property id=&quot;20148&quot; value=&quot;5&quot;/&gt;&lt;property id=&quot;20300&quot; value=&quot;Slide 19&quot;/&gt;&lt;property id=&quot;20307&quot; value=&quot;274&quot;/&gt;&lt;/object&gt;&lt;object type=&quot;3&quot; unique_id=&quot;10256&quot;&gt;&lt;property id=&quot;20148&quot; value=&quot;5&quot;/&gt;&lt;property id=&quot;20300&quot; value=&quot;Slide 20&quot;/&gt;&lt;property id=&quot;20307&quot; value=&quot;275&quot;/&gt;&lt;/object&gt;&lt;object type=&quot;3&quot; unique_id=&quot;10257&quot;&gt;&lt;property id=&quot;20148&quot; value=&quot;5&quot;/&gt;&lt;property id=&quot;20300&quot; value=&quot;Slide 21&quot;/&gt;&lt;property id=&quot;20307&quot; value=&quot;276&quot;/&gt;&lt;/object&gt;&lt;object type=&quot;3&quot; unique_id=&quot;10258&quot;&gt;&lt;property id=&quot;20148&quot; value=&quot;5&quot;/&gt;&lt;property id=&quot;20300&quot; value=&quot;Slide 22&quot;/&gt;&lt;property id=&quot;20307&quot; value=&quot;277&quot;/&gt;&lt;/object&gt;&lt;object type=&quot;3&quot; unique_id=&quot;10259&quot;&gt;&lt;property id=&quot;20148&quot; value=&quot;5&quot;/&gt;&lt;property id=&quot;20300&quot; value=&quot;Slide 23 - &amp;quot;Dặn dò&amp;quot;&quot;/&gt;&lt;property id=&quot;20307&quot; value=&quot;278&quot;/&gt;&lt;/object&gt;&lt;object type=&quot;3&quot; unique_id=&quot;10260&quot;&gt;&lt;property id=&quot;20148&quot; value=&quot;5&quot;/&gt;&lt;property id=&quot;20300&quot; value=&quot;Slide 24&quot;/&gt;&lt;property id=&quot;20307&quot; value=&quot;279&quot;/&gt;&lt;/object&gt;&lt;object type=&quot;3&quot; unique_id=&quot;10565&quot;&gt;&lt;property id=&quot;20148&quot; value=&quot;5&quot;/&gt;&lt;property id=&quot;20300&quot; value=&quot;Slide 1&quot;/&gt;&lt;property id=&quot;20307&quot; value=&quot;28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841</Words>
  <Application>Microsoft Office PowerPoint</Application>
  <PresentationFormat>On-screen Show (4:3)</PresentationFormat>
  <Paragraphs>348</Paragraphs>
  <Slides>24</Slides>
  <Notes>1</Notes>
  <HiddenSlides>0</HiddenSlides>
  <MMClips>2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Office Theme</vt:lpstr>
      <vt:lpstr>Microsoft Clip 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Dặn dò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THAMB</dc:creator>
  <cp:lastModifiedBy>THAMB</cp:lastModifiedBy>
  <cp:revision>2</cp:revision>
  <dcterms:created xsi:type="dcterms:W3CDTF">2016-09-29T05:53:21Z</dcterms:created>
  <dcterms:modified xsi:type="dcterms:W3CDTF">2016-09-29T05:57:10Z</dcterms:modified>
</cp:coreProperties>
</file>